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5" r:id="rId1"/>
  </p:sldMasterIdLst>
  <p:notesMasterIdLst>
    <p:notesMasterId r:id="rId20"/>
  </p:notesMasterIdLst>
  <p:handoutMasterIdLst>
    <p:handoutMasterId r:id="rId21"/>
  </p:handoutMasterIdLst>
  <p:sldIdLst>
    <p:sldId id="271" r:id="rId2"/>
    <p:sldId id="267" r:id="rId3"/>
    <p:sldId id="277" r:id="rId4"/>
    <p:sldId id="296" r:id="rId5"/>
    <p:sldId id="297" r:id="rId6"/>
    <p:sldId id="306" r:id="rId7"/>
    <p:sldId id="307" r:id="rId8"/>
    <p:sldId id="308" r:id="rId9"/>
    <p:sldId id="309" r:id="rId10"/>
    <p:sldId id="310" r:id="rId11"/>
    <p:sldId id="311" r:id="rId12"/>
    <p:sldId id="312" r:id="rId13"/>
    <p:sldId id="313" r:id="rId14"/>
    <p:sldId id="314" r:id="rId15"/>
    <p:sldId id="276" r:id="rId16"/>
    <p:sldId id="258" r:id="rId17"/>
    <p:sldId id="315" r:id="rId18"/>
    <p:sldId id="259" r:id="rId19"/>
  </p:sldIdLst>
  <p:sldSz cx="12192000" cy="6858000"/>
  <p:notesSz cx="6858000" cy="9144000"/>
  <p:defaultTextStyle>
    <a:defPPr>
      <a:defRPr lang="es-P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BAB0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9" d="100"/>
          <a:sy n="79" d="100"/>
        </p:scale>
        <p:origin x="346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E00975C0-6A0E-5C6D-D970-3C469258642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084A62D3-F4A6-DE06-E5E5-FB331BD050B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1FCAE9-87C4-4491-B1B5-8F4CC320F60D}" type="datetimeFigureOut">
              <a:rPr lang="es-ES" smtClean="0"/>
              <a:t>04/08/2022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7271424-B0A0-D258-A48A-B7ABD2951DC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B972D3C5-F636-8287-A819-DA45FD9C49B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700804-E041-4341-A5A1-7A52B50ABE1A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8900688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PE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77A80A-FE08-4F18-8F09-B3CF36863D80}" type="datetimeFigureOut">
              <a:rPr lang="es-PE" smtClean="0"/>
              <a:t>4/08/2022</a:t>
            </a:fld>
            <a:endParaRPr lang="es-PE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PE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P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DCAF0C-F2B1-44FC-A296-B3DAB3506B06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7561486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E00185-E391-7C40-415E-365DF00A85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5A58CBE-F93A-9112-C00F-855708BAF3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21C5076-26CB-7EEC-DB35-5C2B7D9A87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0915BE-E356-49B4-94F0-4AE150F4A68B}" type="datetimeFigureOut">
              <a:rPr lang="es-ES" smtClean="0"/>
              <a:t>04/08/2022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B8C0B4A-B490-D8C9-DADA-75DA123B3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PE"/>
              <a:t>Auspician :Azure Peru &amp; Azure Latinoamérica</a:t>
            </a:r>
            <a:endParaRPr lang="es-PE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2B51F96-6B79-0063-0FA1-E94988482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DBE4B-51ED-496C-AFED-E7D09C7555D8}" type="slidenum">
              <a:rPr lang="es-PE" smtClean="0"/>
              <a:t>‹#›</a:t>
            </a:fld>
            <a:endParaRPr lang="es-PE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E5030E96-AEA1-FA4C-EB78-58A8D7AB012C}"/>
              </a:ext>
            </a:extLst>
          </p:cNvPr>
          <p:cNvSpPr/>
          <p:nvPr userDrawn="1"/>
        </p:nvSpPr>
        <p:spPr>
          <a:xfrm>
            <a:off x="1940312" y="-711"/>
            <a:ext cx="8255620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40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Bahnschrift Light SemiCondensed" panose="020B0502040204020203" pitchFamily="34" charset="0"/>
              </a:rPr>
              <a:t>6ª Edición Gira Online Speakers Latam</a:t>
            </a:r>
          </a:p>
        </p:txBody>
      </p:sp>
    </p:spTree>
    <p:extLst>
      <p:ext uri="{BB962C8B-B14F-4D97-AF65-F5344CB8AC3E}">
        <p14:creationId xmlns:p14="http://schemas.microsoft.com/office/powerpoint/2010/main" val="11579341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4F0124C-5773-7E40-0102-05EA36213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A760429E-E000-A2E7-A681-358E8CE443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312B6BF-DABD-C62A-A215-0677D31A62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0915BE-E356-49B4-94F0-4AE150F4A68B}" type="datetimeFigureOut">
              <a:rPr lang="es-ES" smtClean="0"/>
              <a:t>04/08/2022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D86E286-19B3-5C89-4DB7-E525C693CC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PE"/>
              <a:t>Auspician :Azure Peru &amp; Azure Latinoamérica</a:t>
            </a:r>
            <a:endParaRPr lang="es-PE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062DDE0-F577-9A78-E33A-BE63909D91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DBE4B-51ED-496C-AFED-E7D09C7555D8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8650596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280E5B9D-60B5-264F-5278-A1CCC348D52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F6ED2958-949C-8FB2-C174-87BC5A0E8F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FAB24CB-024C-E995-5DD4-A29A7C07ED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0915BE-E356-49B4-94F0-4AE150F4A68B}" type="datetimeFigureOut">
              <a:rPr lang="es-ES" smtClean="0"/>
              <a:t>04/08/2022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791AE66-5126-E0C9-C812-3D37DABB6F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PE"/>
              <a:t>Auspician :Azure Peru &amp; Azure Latinoamérica</a:t>
            </a:r>
            <a:endParaRPr lang="es-PE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B6741A6-2B8E-925F-5B0C-1C5978AC0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DBE4B-51ED-496C-AFED-E7D09C7555D8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8602601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EB6B045-7572-4765-A2B9-6A3F3CDDD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58357" y="6397358"/>
            <a:ext cx="2743200" cy="365125"/>
          </a:xfrm>
          <a:prstGeom prst="rect">
            <a:avLst/>
          </a:prstGeom>
        </p:spPr>
        <p:txBody>
          <a:bodyPr/>
          <a:lstStyle/>
          <a:p>
            <a:fld id="{487DBE4B-51ED-496C-AFED-E7D09C7555D8}" type="slidenum">
              <a:rPr lang="es-PE" smtClean="0"/>
              <a:t>‹#›</a:t>
            </a:fld>
            <a:endParaRPr lang="es-PE"/>
          </a:p>
        </p:txBody>
      </p:sp>
      <p:sp>
        <p:nvSpPr>
          <p:cNvPr id="7" name="Marcador de pie de página 4">
            <a:extLst>
              <a:ext uri="{FF2B5EF4-FFF2-40B4-BE49-F238E27FC236}">
                <a16:creationId xmlns:a16="http://schemas.microsoft.com/office/drawing/2014/main" id="{0171033D-262C-4764-ADEF-05EE41E7BA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0443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s-PE" dirty="0"/>
              <a:t>Auspician :Azure Peru &amp; Azure Latinoamérica</a:t>
            </a:r>
          </a:p>
        </p:txBody>
      </p:sp>
      <p:sp>
        <p:nvSpPr>
          <p:cNvPr id="8" name="Marcador de pie de página 2">
            <a:extLst>
              <a:ext uri="{FF2B5EF4-FFF2-40B4-BE49-F238E27FC236}">
                <a16:creationId xmlns:a16="http://schemas.microsoft.com/office/drawing/2014/main" id="{F22CA525-1C6A-48A6-975D-002DAFB1B62B}"/>
              </a:ext>
            </a:extLst>
          </p:cNvPr>
          <p:cNvSpPr txBox="1">
            <a:spLocks/>
          </p:cNvSpPr>
          <p:nvPr userDrawn="1"/>
        </p:nvSpPr>
        <p:spPr>
          <a:xfrm>
            <a:off x="7964175" y="6356350"/>
            <a:ext cx="2879307" cy="365125"/>
          </a:xfrm>
          <a:prstGeom prst="rect">
            <a:avLst/>
          </a:prstGeom>
        </p:spPr>
        <p:txBody>
          <a:bodyPr/>
          <a:lstStyle>
            <a:defPPr>
              <a:defRPr lang="es-P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PE" dirty="0">
                <a:solidFill>
                  <a:schemeClr val="bg1"/>
                </a:solidFill>
              </a:rPr>
              <a:t>#GIRASPEAKERLATAM2022</a:t>
            </a:r>
          </a:p>
        </p:txBody>
      </p:sp>
    </p:spTree>
    <p:extLst>
      <p:ext uri="{BB962C8B-B14F-4D97-AF65-F5344CB8AC3E}">
        <p14:creationId xmlns:p14="http://schemas.microsoft.com/office/powerpoint/2010/main" val="3541179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EB6B045-7572-4765-A2B9-6A3F3CDDD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58357" y="6397358"/>
            <a:ext cx="2743200" cy="365125"/>
          </a:xfrm>
          <a:prstGeom prst="rect">
            <a:avLst/>
          </a:prstGeom>
        </p:spPr>
        <p:txBody>
          <a:bodyPr/>
          <a:lstStyle/>
          <a:p>
            <a:fld id="{487DBE4B-51ED-496C-AFED-E7D09C7555D8}" type="slidenum">
              <a:rPr lang="es-PE" smtClean="0"/>
              <a:t>‹#›</a:t>
            </a:fld>
            <a:endParaRPr lang="es-PE"/>
          </a:p>
        </p:txBody>
      </p:sp>
      <p:sp>
        <p:nvSpPr>
          <p:cNvPr id="7" name="Marcador de pie de página 4">
            <a:extLst>
              <a:ext uri="{FF2B5EF4-FFF2-40B4-BE49-F238E27FC236}">
                <a16:creationId xmlns:a16="http://schemas.microsoft.com/office/drawing/2014/main" id="{0171033D-262C-4764-ADEF-05EE41E7BA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0443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s-PE" dirty="0"/>
              <a:t>Auspician :Azure Peru &amp; Azure Latinoamérica</a:t>
            </a:r>
          </a:p>
        </p:txBody>
      </p:sp>
      <p:sp>
        <p:nvSpPr>
          <p:cNvPr id="8" name="Marcador de pie de página 2">
            <a:extLst>
              <a:ext uri="{FF2B5EF4-FFF2-40B4-BE49-F238E27FC236}">
                <a16:creationId xmlns:a16="http://schemas.microsoft.com/office/drawing/2014/main" id="{F22CA525-1C6A-48A6-975D-002DAFB1B62B}"/>
              </a:ext>
            </a:extLst>
          </p:cNvPr>
          <p:cNvSpPr txBox="1">
            <a:spLocks/>
          </p:cNvSpPr>
          <p:nvPr userDrawn="1"/>
        </p:nvSpPr>
        <p:spPr>
          <a:xfrm>
            <a:off x="7964175" y="6356350"/>
            <a:ext cx="2879307" cy="365125"/>
          </a:xfrm>
          <a:prstGeom prst="rect">
            <a:avLst/>
          </a:prstGeom>
        </p:spPr>
        <p:txBody>
          <a:bodyPr/>
          <a:lstStyle>
            <a:defPPr>
              <a:defRPr lang="es-P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PE" dirty="0">
                <a:solidFill>
                  <a:schemeClr val="bg1"/>
                </a:solidFill>
              </a:rPr>
              <a:t>#GIRASPEAKERLATAM2022</a:t>
            </a:r>
          </a:p>
        </p:txBody>
      </p:sp>
    </p:spTree>
    <p:extLst>
      <p:ext uri="{BB962C8B-B14F-4D97-AF65-F5344CB8AC3E}">
        <p14:creationId xmlns:p14="http://schemas.microsoft.com/office/powerpoint/2010/main" val="1986921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80C39EF8-6911-4887-8A64-687DDB9136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58357" y="6397358"/>
            <a:ext cx="2743200" cy="365125"/>
          </a:xfrm>
          <a:prstGeom prst="rect">
            <a:avLst/>
          </a:prstGeom>
        </p:spPr>
        <p:txBody>
          <a:bodyPr/>
          <a:lstStyle/>
          <a:p>
            <a:fld id="{487DBE4B-51ED-496C-AFED-E7D09C7555D8}" type="slidenum">
              <a:rPr lang="es-PE" smtClean="0"/>
              <a:t>‹#›</a:t>
            </a:fld>
            <a:endParaRPr lang="es-PE"/>
          </a:p>
        </p:txBody>
      </p:sp>
      <p:sp>
        <p:nvSpPr>
          <p:cNvPr id="6" name="Marcador de pie de página 4">
            <a:extLst>
              <a:ext uri="{FF2B5EF4-FFF2-40B4-BE49-F238E27FC236}">
                <a16:creationId xmlns:a16="http://schemas.microsoft.com/office/drawing/2014/main" id="{A678B404-BBEB-493E-B48C-502118023C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0443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s-PE" dirty="0"/>
              <a:t>Auspician :Azure Peru &amp; Azure Latinoamérica</a:t>
            </a:r>
          </a:p>
        </p:txBody>
      </p:sp>
    </p:spTree>
    <p:extLst>
      <p:ext uri="{BB962C8B-B14F-4D97-AF65-F5344CB8AC3E}">
        <p14:creationId xmlns:p14="http://schemas.microsoft.com/office/powerpoint/2010/main" val="2502940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oble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525519" y="1131063"/>
            <a:ext cx="5251031" cy="5338691"/>
          </a:xfrm>
        </p:spPr>
        <p:txBody>
          <a:bodyPr/>
          <a:lstStyle>
            <a:lvl1pPr>
              <a:buClr>
                <a:srgbClr val="F22929"/>
              </a:buClr>
              <a:defRPr/>
            </a:lvl1pPr>
            <a:lvl2pPr>
              <a:buClr>
                <a:srgbClr val="F22929"/>
              </a:buClr>
              <a:defRPr/>
            </a:lvl2pPr>
            <a:lvl3pPr>
              <a:buClr>
                <a:srgbClr val="F22929"/>
              </a:buClr>
              <a:defRPr/>
            </a:lvl3pPr>
            <a:lvl4pPr>
              <a:buClr>
                <a:srgbClr val="F22929"/>
              </a:buClr>
              <a:defRPr/>
            </a:lvl4pPr>
            <a:lvl5pPr>
              <a:buClr>
                <a:srgbClr val="F22929"/>
              </a:buClr>
              <a:defRPr/>
            </a:lvl5pPr>
          </a:lstStyle>
          <a:p>
            <a:pPr lvl="0"/>
            <a:r>
              <a:rPr lang="es-AR" noProof="0" dirty="0"/>
              <a:t>Primer nivel de texto</a:t>
            </a:r>
          </a:p>
          <a:p>
            <a:pPr lvl="1"/>
            <a:r>
              <a:rPr lang="es-AR" noProof="0" dirty="0"/>
              <a:t>Segundo nivel de texto</a:t>
            </a:r>
          </a:p>
          <a:p>
            <a:pPr lvl="2"/>
            <a:r>
              <a:rPr lang="es-AR" noProof="0" dirty="0"/>
              <a:t>Tercer nivel de texto</a:t>
            </a:r>
          </a:p>
          <a:p>
            <a:pPr lvl="3"/>
            <a:r>
              <a:rPr lang="es-AR" noProof="0" dirty="0"/>
              <a:t>Cuarto nivel de texto</a:t>
            </a:r>
          </a:p>
          <a:p>
            <a:pPr lvl="4"/>
            <a:r>
              <a:rPr lang="es-AR" noProof="0" dirty="0"/>
              <a:t>Quinto nivel de texto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373413" y="1131063"/>
            <a:ext cx="5251031" cy="5338691"/>
          </a:xfrm>
        </p:spPr>
        <p:txBody>
          <a:bodyPr/>
          <a:lstStyle>
            <a:lvl1pPr>
              <a:buClr>
                <a:srgbClr val="F22929"/>
              </a:buClr>
              <a:defRPr/>
            </a:lvl1pPr>
            <a:lvl2pPr>
              <a:buClr>
                <a:srgbClr val="F22929"/>
              </a:buClr>
              <a:defRPr/>
            </a:lvl2pPr>
            <a:lvl3pPr>
              <a:buClr>
                <a:srgbClr val="F22929"/>
              </a:buClr>
              <a:defRPr/>
            </a:lvl3pPr>
            <a:lvl4pPr>
              <a:buClr>
                <a:srgbClr val="F22929"/>
              </a:buClr>
              <a:defRPr/>
            </a:lvl4pPr>
            <a:lvl5pPr>
              <a:buClr>
                <a:srgbClr val="F22929"/>
              </a:buClr>
              <a:defRPr/>
            </a:lvl5pPr>
          </a:lstStyle>
          <a:p>
            <a:pPr lvl="0"/>
            <a:r>
              <a:rPr lang="es-AR" noProof="0" dirty="0"/>
              <a:t>Primer nivel de texto</a:t>
            </a:r>
          </a:p>
          <a:p>
            <a:pPr lvl="1"/>
            <a:r>
              <a:rPr lang="es-AR" noProof="0" dirty="0"/>
              <a:t>Segundo nivel de texto</a:t>
            </a:r>
          </a:p>
          <a:p>
            <a:pPr lvl="2"/>
            <a:r>
              <a:rPr lang="es-AR" noProof="0" dirty="0"/>
              <a:t>Tercer nivel de texto</a:t>
            </a:r>
          </a:p>
          <a:p>
            <a:pPr lvl="3"/>
            <a:r>
              <a:rPr lang="es-AR" noProof="0" dirty="0"/>
              <a:t>Cuarto nivel de texto</a:t>
            </a:r>
          </a:p>
          <a:p>
            <a:pPr lvl="4"/>
            <a:r>
              <a:rPr lang="es-AR" noProof="0" dirty="0"/>
              <a:t>Quinto nivel de texto</a:t>
            </a:r>
          </a:p>
        </p:txBody>
      </p:sp>
    </p:spTree>
    <p:extLst>
      <p:ext uri="{BB962C8B-B14F-4D97-AF65-F5344CB8AC3E}">
        <p14:creationId xmlns:p14="http://schemas.microsoft.com/office/powerpoint/2010/main" val="2287565665"/>
      </p:ext>
    </p:extLst>
  </p:cSld>
  <p:clrMapOvr>
    <a:masterClrMapping/>
  </p:clrMapOvr>
  <p:transition spd="slow">
    <p:randomBar dir="vert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66D352D-644F-4507-84FC-30AE842C75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58357" y="6397358"/>
            <a:ext cx="2743200" cy="365125"/>
          </a:xfrm>
          <a:prstGeom prst="rect">
            <a:avLst/>
          </a:prstGeom>
        </p:spPr>
        <p:txBody>
          <a:bodyPr/>
          <a:lstStyle/>
          <a:p>
            <a:fld id="{487DBE4B-51ED-496C-AFED-E7D09C7555D8}" type="slidenum">
              <a:rPr lang="es-PE" smtClean="0"/>
              <a:t>‹#›</a:t>
            </a:fld>
            <a:endParaRPr lang="es-PE"/>
          </a:p>
        </p:txBody>
      </p:sp>
      <p:sp>
        <p:nvSpPr>
          <p:cNvPr id="7" name="Marcador de pie de página 4">
            <a:extLst>
              <a:ext uri="{FF2B5EF4-FFF2-40B4-BE49-F238E27FC236}">
                <a16:creationId xmlns:a16="http://schemas.microsoft.com/office/drawing/2014/main" id="{D6151608-B08F-4947-9988-3E6A306F1E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0443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s-PE" dirty="0"/>
              <a:t>Auspician :Azure Peru &amp; Azure Latinoamérica</a:t>
            </a:r>
          </a:p>
        </p:txBody>
      </p:sp>
    </p:spTree>
    <p:extLst>
      <p:ext uri="{BB962C8B-B14F-4D97-AF65-F5344CB8AC3E}">
        <p14:creationId xmlns:p14="http://schemas.microsoft.com/office/powerpoint/2010/main" val="3992993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BFBC04-D800-0CF2-231C-3A8E5F01C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C788E90-DB73-EBE2-2417-67981FB821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3EB0493-89AB-6696-D98E-90B8A54B10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0915BE-E356-49B4-94F0-4AE150F4A68B}" type="datetimeFigureOut">
              <a:rPr lang="es-ES" smtClean="0"/>
              <a:t>04/08/2022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9BB3388-CD1B-9E8C-199D-EAE018FE12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PE"/>
              <a:t>Auspician :Azure Peru &amp; Azure Latinoamérica</a:t>
            </a:r>
            <a:endParaRPr lang="es-PE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0900B97-4161-33DC-784C-91A5EF7441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DBE4B-51ED-496C-AFED-E7D09C7555D8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4849360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A70578-A888-0827-8807-5EB962E570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A90045D-4A4D-1B20-A847-A98CBEBB3B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4CA73C4-DE07-C913-17E5-F2BF22AEAF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0915BE-E356-49B4-94F0-4AE150F4A68B}" type="datetimeFigureOut">
              <a:rPr lang="es-ES" smtClean="0"/>
              <a:t>04/08/2022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4D779E6-A733-D5BB-8654-4F4165C2ED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PE"/>
              <a:t>Auspician :Azure Peru &amp; Azure Latinoamérica</a:t>
            </a:r>
            <a:endParaRPr lang="es-PE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E28A1DB-7701-B5CB-1B25-1BBF43F6F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DBE4B-51ED-496C-AFED-E7D09C7555D8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5177090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B71243-230B-E516-904E-CF5D6D3246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1B6DCA1-5703-C5BA-7081-B5CBF6C4B8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FBA99748-10D6-73A6-0AA3-76DE083720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D53093A-3D49-B1E1-E66F-C0A3E84BB1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0915BE-E356-49B4-94F0-4AE150F4A68B}" type="datetimeFigureOut">
              <a:rPr lang="es-ES" smtClean="0"/>
              <a:t>04/08/2022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F7EDB51-07ED-4833-FD88-37FFBDAD9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PE"/>
              <a:t>Auspician :Azure Peru &amp; Azure Latinoamérica</a:t>
            </a:r>
            <a:endParaRPr lang="es-PE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07269BA-9D68-5551-C7E0-103EBF1A55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DBE4B-51ED-496C-AFED-E7D09C7555D8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1661317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D111588-9298-7586-C242-576FF0E8C8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3CE7358-6A71-4192-D35C-07FDA9C24C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53554363-A887-DF0A-18A5-1DF801691B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A3FDE960-39B7-D88C-4EF0-97A53490DB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71FF41B5-A58C-20BD-FCAD-246A79B4286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0C13D42A-F72A-B627-4B57-F7F586F6C2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0915BE-E356-49B4-94F0-4AE150F4A68B}" type="datetimeFigureOut">
              <a:rPr lang="es-ES" smtClean="0"/>
              <a:t>04/08/2022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0C485D2A-E4D6-F6C6-BD8F-C9C33BCE53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PE"/>
              <a:t>Auspician :Azure Peru &amp; Azure Latinoamérica</a:t>
            </a:r>
            <a:endParaRPr lang="es-PE" dirty="0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F161AAE2-75DE-7C67-BC65-DF809ED09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DBE4B-51ED-496C-AFED-E7D09C7555D8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8224318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C3FE228-52A2-0974-4DB8-9D478E311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A59AF5F0-25DA-5BC6-E631-907F6E4665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0915BE-E356-49B4-94F0-4AE150F4A68B}" type="datetimeFigureOut">
              <a:rPr lang="es-ES" smtClean="0"/>
              <a:t>04/08/2022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2FCB1BE-8616-F088-5E08-4C6B3085DF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PE"/>
              <a:t>Auspician :Azure Peru &amp; Azure Latinoamérica</a:t>
            </a:r>
            <a:endParaRPr lang="es-PE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A973005-ABBC-E916-4664-B33FB7650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DBE4B-51ED-496C-AFED-E7D09C7555D8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9308328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F2AF755F-73C3-2D7A-AB88-4AF0096A80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0915BE-E356-49B4-94F0-4AE150F4A68B}" type="datetimeFigureOut">
              <a:rPr lang="es-ES" smtClean="0"/>
              <a:t>04/08/2022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F1B54240-9211-F018-9341-D5C633A95F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PE"/>
              <a:t>Auspician :Azure Peru &amp; Azure Latinoamérica</a:t>
            </a:r>
            <a:endParaRPr lang="es-PE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1CFA936-D7A9-3211-1043-6B508FA7C9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DBE4B-51ED-496C-AFED-E7D09C7555D8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7242822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9A67AF3-7F76-EB1E-86E9-718AD785D9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CDAD6F5-4318-B067-1E4F-B5193F3D30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987340D-4117-EC62-1F35-9BC6066D53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F6C7E0C-B576-E4B0-330C-7402AEAF3E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0915BE-E356-49B4-94F0-4AE150F4A68B}" type="datetimeFigureOut">
              <a:rPr lang="es-ES" smtClean="0"/>
              <a:t>04/08/2022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0CA56F0C-3F31-2695-177E-3FFD3A2703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PE"/>
              <a:t>Auspician :Azure Peru &amp; Azure Latinoamérica</a:t>
            </a:r>
            <a:endParaRPr lang="es-PE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378C1ADC-C59B-91F9-56F8-F33EB0EBE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DBE4B-51ED-496C-AFED-E7D09C7555D8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3869915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0245E0-B888-91C0-B7D3-BA6896E15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D8E418FF-D92E-3E49-52F9-053F1C10303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438A060-AA97-944E-FB33-BA9F206853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93A46D4-9781-BF6F-4B73-3544B6A4B4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0915BE-E356-49B4-94F0-4AE150F4A68B}" type="datetimeFigureOut">
              <a:rPr lang="es-ES" smtClean="0"/>
              <a:t>04/08/2022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8A3539CF-94C1-29BD-3A96-10B1DFCEEA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PE"/>
              <a:t>Auspician :Azure Peru &amp; Azure Latinoamérica</a:t>
            </a:r>
            <a:endParaRPr lang="es-PE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41D885E-D46A-E997-D558-1047777CC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DBE4B-51ED-496C-AFED-E7D09C7555D8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5917200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5C0EFA8E-CAC1-8A9A-29DE-8349B2D43B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EE70DE5-986D-0AA3-E3AD-733ED29881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9F9FA38-1CAF-FE55-224E-2D491FA19E8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0915BE-E356-49B4-94F0-4AE150F4A68B}" type="datetimeFigureOut">
              <a:rPr lang="es-ES" smtClean="0"/>
              <a:t>04/08/2022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CB31BAD-4A2E-C9C6-F9E3-E2FAE7B32E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s-PE"/>
              <a:t>Auspician :Azure Peru &amp; Azure Latinoamérica</a:t>
            </a:r>
            <a:endParaRPr lang="es-PE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CF90A4B-5472-A642-03CE-31AF8800DC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7DBE4B-51ED-496C-AFED-E7D09C7555D8}" type="slidenum">
              <a:rPr lang="es-PE" smtClean="0"/>
              <a:t>‹#›</a:t>
            </a:fld>
            <a:endParaRPr lang="es-PE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D51A3F2B-2349-3E41-A63E-BC6DD620349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76200">
            <a:solidFill>
              <a:srgbClr val="DBAB0F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10" name="Picture 4" descr="Diseño De Fondo De Conferencia Anual Colorida Tecnología Gradiente 2019,  Fondo De Tecnología, Conocimiento De Los Negocios, Diseño De Fondo Imagen  de Fondo Para Descarga Gratuita - Pngtreee">
            <a:extLst>
              <a:ext uri="{FF2B5EF4-FFF2-40B4-BE49-F238E27FC236}">
                <a16:creationId xmlns:a16="http://schemas.microsoft.com/office/drawing/2014/main" id="{4CAA0653-EB42-0EDF-827E-AC675FB57CD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115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28807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702" r:id="rId13"/>
    <p:sldLayoutId id="2147483698" r:id="rId14"/>
    <p:sldLayoutId id="2147483699" r:id="rId15"/>
    <p:sldLayoutId id="2147483701" r:id="rId1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12" Type="http://schemas.openxmlformats.org/officeDocument/2006/relationships/image" Target="../media/image10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.jpeg"/><Relationship Id="rId11" Type="http://schemas.openxmlformats.org/officeDocument/2006/relationships/image" Target="../media/image9.jpe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microsoft.com/office/2007/relationships/hdphoto" Target="../media/hdphoto1.wdp"/><Relationship Id="rId9" Type="http://schemas.openxmlformats.org/officeDocument/2006/relationships/image" Target="../media/image7.jpeg"/><Relationship Id="rId1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13" Type="http://schemas.openxmlformats.org/officeDocument/2006/relationships/image" Target="../media/image12.png"/><Relationship Id="rId3" Type="http://schemas.microsoft.com/office/2007/relationships/hdphoto" Target="../media/hdphoto1.wdp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5.png"/><Relationship Id="rId11" Type="http://schemas.openxmlformats.org/officeDocument/2006/relationships/image" Target="../media/image10.jpeg"/><Relationship Id="rId5" Type="http://schemas.openxmlformats.org/officeDocument/2006/relationships/image" Target="../media/image4.jpeg"/><Relationship Id="rId15" Type="http://schemas.openxmlformats.org/officeDocument/2006/relationships/hyperlink" Target="https://miro.medium.com/max/1910/1*fLGuAUT5imTIGAeA4zzaWA.png" TargetMode="External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13" Type="http://schemas.openxmlformats.org/officeDocument/2006/relationships/image" Target="../media/image12.png"/><Relationship Id="rId3" Type="http://schemas.microsoft.com/office/2007/relationships/hdphoto" Target="../media/hdphoto1.wdp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5.png"/><Relationship Id="rId11" Type="http://schemas.openxmlformats.org/officeDocument/2006/relationships/image" Target="../media/image10.jpeg"/><Relationship Id="rId5" Type="http://schemas.openxmlformats.org/officeDocument/2006/relationships/image" Target="../media/image4.jpeg"/><Relationship Id="rId15" Type="http://schemas.openxmlformats.org/officeDocument/2006/relationships/hyperlink" Target="https://i.pinimg.com/originals/0a/76/eb/0a76eb3c95c249cdff9449af08ac4efc.png" TargetMode="External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13" Type="http://schemas.openxmlformats.org/officeDocument/2006/relationships/image" Target="../media/image12.png"/><Relationship Id="rId3" Type="http://schemas.microsoft.com/office/2007/relationships/hdphoto" Target="../media/hdphoto1.wdp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5.png"/><Relationship Id="rId11" Type="http://schemas.openxmlformats.org/officeDocument/2006/relationships/image" Target="../media/image10.jpeg"/><Relationship Id="rId5" Type="http://schemas.openxmlformats.org/officeDocument/2006/relationships/image" Target="../media/image4.jpe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13" Type="http://schemas.openxmlformats.org/officeDocument/2006/relationships/image" Target="../media/image12.png"/><Relationship Id="rId3" Type="http://schemas.microsoft.com/office/2007/relationships/hdphoto" Target="../media/hdphoto1.wdp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5.png"/><Relationship Id="rId11" Type="http://schemas.openxmlformats.org/officeDocument/2006/relationships/image" Target="../media/image10.jpeg"/><Relationship Id="rId5" Type="http://schemas.openxmlformats.org/officeDocument/2006/relationships/image" Target="../media/image4.jpe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13" Type="http://schemas.openxmlformats.org/officeDocument/2006/relationships/image" Target="../media/image12.png"/><Relationship Id="rId3" Type="http://schemas.microsoft.com/office/2007/relationships/hdphoto" Target="../media/hdphoto1.wdp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5.png"/><Relationship Id="rId11" Type="http://schemas.openxmlformats.org/officeDocument/2006/relationships/image" Target="../media/image10.jpeg"/><Relationship Id="rId5" Type="http://schemas.openxmlformats.org/officeDocument/2006/relationships/image" Target="../media/image4.jpeg"/><Relationship Id="rId15" Type="http://schemas.openxmlformats.org/officeDocument/2006/relationships/image" Target="../media/image25.pn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hyperlink" Target="https://dotnet.microsoft.com/apps/machinelearning-ai/ml-dotnet/customers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praveenraghuvanshi/tech-sessions/blob/master/04082022-Gira_Latam_202204052022-CloudLunchAndLearn" TargetMode="Externa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13" Type="http://schemas.openxmlformats.org/officeDocument/2006/relationships/image" Target="../media/image12.png"/><Relationship Id="rId18" Type="http://schemas.openxmlformats.org/officeDocument/2006/relationships/hyperlink" Target="https://docs.microsoft.com/en-us/dotnet/machine-learning/tutorials/object-detection-onnx" TargetMode="External"/><Relationship Id="rId3" Type="http://schemas.microsoft.com/office/2007/relationships/hdphoto" Target="../media/hdphoto1.wdp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hyperlink" Target="https://docs.microsoft.com/en-us/samples/dotnet/machinelearning-samples/mlnet-image-classification-transfer-learning/" TargetMode="External"/><Relationship Id="rId2" Type="http://schemas.openxmlformats.org/officeDocument/2006/relationships/image" Target="../media/image2.png"/><Relationship Id="rId16" Type="http://schemas.openxmlformats.org/officeDocument/2006/relationships/hyperlink" Target="https://docs.microsoft.com/en-us/dotnet/machine-learning/tutorials/image-classification" TargetMode="Externa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5.png"/><Relationship Id="rId11" Type="http://schemas.openxmlformats.org/officeDocument/2006/relationships/image" Target="../media/image10.jpeg"/><Relationship Id="rId5" Type="http://schemas.openxmlformats.org/officeDocument/2006/relationships/image" Target="../media/image4.jpeg"/><Relationship Id="rId15" Type="http://schemas.openxmlformats.org/officeDocument/2006/relationships/hyperlink" Target="https://blog.rasmustc.com/multipart-data-with-azure-functions-httptriggers/" TargetMode="External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hyperlink" Target="https://docs.microsoft.com/en-us/azure/azure-functions/functions-develop-vs" TargetMode="Externa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13" Type="http://schemas.openxmlformats.org/officeDocument/2006/relationships/image" Target="../media/image12.png"/><Relationship Id="rId3" Type="http://schemas.microsoft.com/office/2007/relationships/hdphoto" Target="../media/hdphoto1.wdp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11" Type="http://schemas.openxmlformats.org/officeDocument/2006/relationships/image" Target="../media/image10.jpeg"/><Relationship Id="rId5" Type="http://schemas.openxmlformats.org/officeDocument/2006/relationships/image" Target="../media/image4.jpe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13" Type="http://schemas.openxmlformats.org/officeDocument/2006/relationships/image" Target="../media/image12.png"/><Relationship Id="rId3" Type="http://schemas.microsoft.com/office/2007/relationships/hdphoto" Target="../media/hdphoto1.wdp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5.png"/><Relationship Id="rId11" Type="http://schemas.openxmlformats.org/officeDocument/2006/relationships/image" Target="../media/image10.jpeg"/><Relationship Id="rId5" Type="http://schemas.openxmlformats.org/officeDocument/2006/relationships/image" Target="../media/image4.jpe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13" Type="http://schemas.openxmlformats.org/officeDocument/2006/relationships/image" Target="../media/image12.png"/><Relationship Id="rId3" Type="http://schemas.microsoft.com/office/2007/relationships/hdphoto" Target="../media/hdphoto1.wdp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5.png"/><Relationship Id="rId11" Type="http://schemas.openxmlformats.org/officeDocument/2006/relationships/image" Target="../media/image10.jpeg"/><Relationship Id="rId5" Type="http://schemas.openxmlformats.org/officeDocument/2006/relationships/image" Target="../media/image4.jpeg"/><Relationship Id="rId15" Type="http://schemas.openxmlformats.org/officeDocument/2006/relationships/hyperlink" Target="https://danielhkim.net/2020/02/27/serverless-cloud-computing/" TargetMode="External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13" Type="http://schemas.openxmlformats.org/officeDocument/2006/relationships/image" Target="../media/image12.png"/><Relationship Id="rId3" Type="http://schemas.microsoft.com/office/2007/relationships/hdphoto" Target="../media/hdphoto1.wdp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5.png"/><Relationship Id="rId11" Type="http://schemas.openxmlformats.org/officeDocument/2006/relationships/image" Target="../media/image10.jpeg"/><Relationship Id="rId5" Type="http://schemas.openxmlformats.org/officeDocument/2006/relationships/image" Target="../media/image4.jpe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13" Type="http://schemas.openxmlformats.org/officeDocument/2006/relationships/image" Target="../media/image12.png"/><Relationship Id="rId3" Type="http://schemas.microsoft.com/office/2007/relationships/hdphoto" Target="../media/hdphoto1.wdp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5.png"/><Relationship Id="rId11" Type="http://schemas.openxmlformats.org/officeDocument/2006/relationships/image" Target="../media/image10.jpeg"/><Relationship Id="rId5" Type="http://schemas.openxmlformats.org/officeDocument/2006/relationships/image" Target="../media/image4.jpe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13" Type="http://schemas.openxmlformats.org/officeDocument/2006/relationships/image" Target="../media/image12.png"/><Relationship Id="rId3" Type="http://schemas.microsoft.com/office/2007/relationships/hdphoto" Target="../media/hdphoto1.wdp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5.png"/><Relationship Id="rId11" Type="http://schemas.openxmlformats.org/officeDocument/2006/relationships/image" Target="../media/image10.jpeg"/><Relationship Id="rId5" Type="http://schemas.openxmlformats.org/officeDocument/2006/relationships/image" Target="../media/image4.jpeg"/><Relationship Id="rId15" Type="http://schemas.openxmlformats.org/officeDocument/2006/relationships/hyperlink" Target="https://quantdare.com/what-is-the-difference-between-deep-learning-and-machine-learning/" TargetMode="External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13" Type="http://schemas.openxmlformats.org/officeDocument/2006/relationships/image" Target="../media/image12.png"/><Relationship Id="rId3" Type="http://schemas.microsoft.com/office/2007/relationships/hdphoto" Target="../media/hdphoto1.wdp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5.png"/><Relationship Id="rId11" Type="http://schemas.openxmlformats.org/officeDocument/2006/relationships/image" Target="../media/image10.jpeg"/><Relationship Id="rId5" Type="http://schemas.openxmlformats.org/officeDocument/2006/relationships/image" Target="../media/image4.jpeg"/><Relationship Id="rId15" Type="http://schemas.openxmlformats.org/officeDocument/2006/relationships/hyperlink" Target="https://quantdare.com/what-is-the-difference-between-deep-learning-and-machine-learning/" TargetMode="External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13" Type="http://schemas.openxmlformats.org/officeDocument/2006/relationships/image" Target="../media/image12.png"/><Relationship Id="rId3" Type="http://schemas.microsoft.com/office/2007/relationships/hdphoto" Target="../media/hdphoto1.wdp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5.png"/><Relationship Id="rId11" Type="http://schemas.openxmlformats.org/officeDocument/2006/relationships/image" Target="../media/image10.jpeg"/><Relationship Id="rId5" Type="http://schemas.openxmlformats.org/officeDocument/2006/relationships/image" Target="../media/image4.jpe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Diseño De Fondo De Conferencia Anual Colorida Tecnología Gradiente 2019,  Fondo De Tecnología, Conocimiento De Los Negocios, Diseño De Fondo Imagen  de Fondo Para Descarga Gratuita - Pngtreee">
            <a:extLst>
              <a:ext uri="{FF2B5EF4-FFF2-40B4-BE49-F238E27FC236}">
                <a16:creationId xmlns:a16="http://schemas.microsoft.com/office/drawing/2014/main" id="{619229CD-1DBC-6159-CE49-B0B0238CD3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115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5AF05916-BEB4-829A-17C1-D1D45FDF220F}"/>
              </a:ext>
            </a:extLst>
          </p:cNvPr>
          <p:cNvSpPr/>
          <p:nvPr/>
        </p:nvSpPr>
        <p:spPr>
          <a:xfrm>
            <a:off x="1940312" y="-711"/>
            <a:ext cx="8255620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40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Bahnschrift Light SemiCondensed" panose="020B0502040204020203" pitchFamily="34" charset="0"/>
              </a:rPr>
              <a:t>6ª Edición Gira Online Speakers Latam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86FE2CE0-7675-0C33-3A18-D91FD87234F8}"/>
              </a:ext>
            </a:extLst>
          </p:cNvPr>
          <p:cNvSpPr/>
          <p:nvPr/>
        </p:nvSpPr>
        <p:spPr>
          <a:xfrm>
            <a:off x="1718872" y="1145031"/>
            <a:ext cx="8255620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40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Bahnschrift Light SemiCondensed" panose="020B0502040204020203" pitchFamily="34" charset="0"/>
              </a:rPr>
              <a:t>Serverless</a:t>
            </a:r>
            <a:r>
              <a:rPr lang="es-ES" sz="4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Bahnschrift Light SemiCondensed" panose="020B0502040204020203" pitchFamily="34" charset="0"/>
              </a:rPr>
              <a:t> Deep Neural Network </a:t>
            </a:r>
            <a:r>
              <a:rPr lang="es-ES" sz="40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Bahnschrift Light SemiCondensed" panose="020B0502040204020203" pitchFamily="34" charset="0"/>
              </a:rPr>
              <a:t>with</a:t>
            </a:r>
            <a:r>
              <a:rPr lang="es-ES" sz="4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Bahnschrift Light SemiCondensed" panose="020B0502040204020203" pitchFamily="34" charset="0"/>
              </a:rPr>
              <a:t> Azure </a:t>
            </a:r>
            <a:r>
              <a:rPr lang="es-ES" sz="40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Bahnschrift Light SemiCondensed" panose="020B0502040204020203" pitchFamily="34" charset="0"/>
              </a:rPr>
              <a:t>Functions</a:t>
            </a:r>
            <a:r>
              <a:rPr lang="es-ES" sz="4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Bahnschrift Light SemiCondensed" panose="020B0502040204020203" pitchFamily="34" charset="0"/>
              </a:rPr>
              <a:t> and </a:t>
            </a:r>
            <a:r>
              <a:rPr lang="es-ES" sz="40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Bahnschrift Light SemiCondensed" panose="020B0502040204020203" pitchFamily="34" charset="0"/>
              </a:rPr>
              <a:t>ML.Net</a:t>
            </a:r>
            <a:endParaRPr lang="es-ES" sz="40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101600">
                  <a:schemeClr val="accent5">
                    <a:satMod val="175000"/>
                    <a:alpha val="40000"/>
                  </a:schemeClr>
                </a:glow>
              </a:effectLst>
              <a:latin typeface="Bahnschrift Light SemiCondensed" panose="020B0502040204020203" pitchFamily="34" charset="0"/>
            </a:endParaRPr>
          </a:p>
        </p:txBody>
      </p:sp>
      <p:grpSp>
        <p:nvGrpSpPr>
          <p:cNvPr id="10" name="Grupo 9">
            <a:extLst>
              <a:ext uri="{FF2B5EF4-FFF2-40B4-BE49-F238E27FC236}">
                <a16:creationId xmlns:a16="http://schemas.microsoft.com/office/drawing/2014/main" id="{DDB3BEC8-0BA0-27B4-6543-AE3B3CBC3D87}"/>
              </a:ext>
            </a:extLst>
          </p:cNvPr>
          <p:cNvGrpSpPr/>
          <p:nvPr/>
        </p:nvGrpSpPr>
        <p:grpSpPr>
          <a:xfrm>
            <a:off x="7906397" y="3240357"/>
            <a:ext cx="3550594" cy="2993124"/>
            <a:chOff x="3796380" y="404703"/>
            <a:chExt cx="4669640" cy="5312606"/>
          </a:xfrm>
        </p:grpSpPr>
        <p:pic>
          <p:nvPicPr>
            <p:cNvPr id="11" name="Picture 2" descr="Microfono Antiguo Imágenes y Fotos - 123RF">
              <a:extLst>
                <a:ext uri="{FF2B5EF4-FFF2-40B4-BE49-F238E27FC236}">
                  <a16:creationId xmlns:a16="http://schemas.microsoft.com/office/drawing/2014/main" id="{35C89E88-974C-35DF-5290-4B84D89F7A0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8000" b="93556" l="27044" r="74843">
                          <a14:foregroundMark x1="41509" y1="12889" x2="56604" y2="10667"/>
                          <a14:foregroundMark x1="56604" y1="10667" x2="62893" y2="14222"/>
                          <a14:foregroundMark x1="47484" y1="8444" x2="66981" y2="12889"/>
                          <a14:foregroundMark x1="66981" y1="12889" x2="72327" y2="18889"/>
                          <a14:foregroundMark x1="30818" y1="30889" x2="35535" y2="40667"/>
                          <a14:foregroundMark x1="35535" y1="40667" x2="35535" y2="40667"/>
                          <a14:foregroundMark x1="29245" y1="30889" x2="33648" y2="41333"/>
                          <a14:foregroundMark x1="33648" y1="41333" x2="35849" y2="42667"/>
                          <a14:foregroundMark x1="46855" y1="39111" x2="46855" y2="39111"/>
                          <a14:foregroundMark x1="52516" y1="53333" x2="50629" y2="79556"/>
                          <a14:foregroundMark x1="51572" y1="84444" x2="59434" y2="90444"/>
                          <a14:foregroundMark x1="42453" y1="93333" x2="61950" y2="93556"/>
                          <a14:foregroundMark x1="61950" y1="93556" x2="74214" y2="92000"/>
                          <a14:foregroundMark x1="27044" y1="86667" x2="28931" y2="920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346" t="5046" r="18747" b="5125"/>
            <a:stretch/>
          </p:blipFill>
          <p:spPr bwMode="auto">
            <a:xfrm>
              <a:off x="4983285" y="1303051"/>
              <a:ext cx="2045588" cy="44142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8" descr="Anexo:Banderas del Perú - Wikipedia, la enciclopedia libre">
              <a:extLst>
                <a:ext uri="{FF2B5EF4-FFF2-40B4-BE49-F238E27FC236}">
                  <a16:creationId xmlns:a16="http://schemas.microsoft.com/office/drawing/2014/main" id="{23D4A647-AA50-5354-BE47-C0A7AB48B19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97992" y="404703"/>
              <a:ext cx="665939" cy="570327"/>
            </a:xfrm>
            <a:prstGeom prst="ellipse">
              <a:avLst/>
            </a:prstGeom>
            <a:ln w="63500" cap="rnd">
              <a:noFill/>
            </a:ln>
            <a:effectLst>
              <a:outerShdw blurRad="184150" dist="241300" dir="11520000" sx="110000" sy="110000" algn="ctr">
                <a:srgbClr val="000000">
                  <a:alpha val="18000"/>
                </a:srgbClr>
              </a:outerShdw>
            </a:effectLst>
            <a:scene3d>
              <a:camera prst="perspectiveFront" fov="5100000">
                <a:rot lat="0" lon="2100000" rev="0"/>
              </a:camera>
              <a:lightRig rig="flood" dir="t">
                <a:rot lat="0" lon="0" rev="13800000"/>
              </a:lightRig>
            </a:scene3d>
            <a:sp3d extrusionH="107950" prstMaterial="plastic">
              <a:bevelT w="82550" h="63500" prst="divot"/>
              <a:bevelB/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AutoShape 10" descr="Chile - Wikipedia, la enciclopedia libre">
              <a:extLst>
                <a:ext uri="{FF2B5EF4-FFF2-40B4-BE49-F238E27FC236}">
                  <a16:creationId xmlns:a16="http://schemas.microsoft.com/office/drawing/2014/main" id="{F0F3A0C8-3429-CED9-A902-352BEE2E9FD7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943599" y="3276600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14" name="AutoShape 12" descr="Chile - Wikipedia, la enciclopedia libre">
              <a:extLst>
                <a:ext uri="{FF2B5EF4-FFF2-40B4-BE49-F238E27FC236}">
                  <a16:creationId xmlns:a16="http://schemas.microsoft.com/office/drawing/2014/main" id="{8DCA8199-5E83-AEF1-3E3D-DA71C7F560C2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6096000" y="3429000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pic>
          <p:nvPicPr>
            <p:cNvPr id="15" name="Picture 14" descr="Diseño de la bandera de la República de Chile de la bandera de la bandera  90 x 150 cm: Amazon.es: Hogar">
              <a:extLst>
                <a:ext uri="{FF2B5EF4-FFF2-40B4-BE49-F238E27FC236}">
                  <a16:creationId xmlns:a16="http://schemas.microsoft.com/office/drawing/2014/main" id="{948F2E72-C38D-10FD-8CA4-D8778F6691C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92255" y="649518"/>
              <a:ext cx="517749" cy="570327"/>
            </a:xfrm>
            <a:prstGeom prst="ellipse">
              <a:avLst/>
            </a:prstGeom>
            <a:ln w="63500" cap="rnd">
              <a:noFill/>
            </a:ln>
            <a:effectLst>
              <a:outerShdw blurRad="184150" dist="241300" dir="11520000" sx="110000" sy="110000" algn="ctr">
                <a:srgbClr val="000000">
                  <a:alpha val="18000"/>
                </a:srgbClr>
              </a:outerShdw>
            </a:effectLst>
            <a:scene3d>
              <a:camera prst="perspectiveFront" fov="5100000">
                <a:rot lat="0" lon="2100000" rev="0"/>
              </a:camera>
              <a:lightRig rig="flood" dir="t">
                <a:rot lat="0" lon="0" rev="13800000"/>
              </a:lightRig>
            </a:scene3d>
            <a:sp3d extrusionH="107950" prstMaterial="plastic">
              <a:bevelT w="82550" h="63500" prst="divot"/>
              <a:bevelB/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16" descr="Selección de fútbol de Uruguay - Wikipedia, la enciclopedia libre">
              <a:extLst>
                <a:ext uri="{FF2B5EF4-FFF2-40B4-BE49-F238E27FC236}">
                  <a16:creationId xmlns:a16="http://schemas.microsoft.com/office/drawing/2014/main" id="{A5A530EC-F904-323E-01E4-6D19BD1E432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77734" y="2048079"/>
              <a:ext cx="615488" cy="618113"/>
            </a:xfrm>
            <a:prstGeom prst="ellipse">
              <a:avLst/>
            </a:prstGeom>
            <a:ln w="63500" cap="rnd">
              <a:noFill/>
            </a:ln>
            <a:effectLst>
              <a:outerShdw blurRad="184150" dist="241300" dir="11520000" sx="110000" sy="110000" algn="ctr">
                <a:srgbClr val="000000">
                  <a:alpha val="18000"/>
                </a:srgbClr>
              </a:outerShdw>
            </a:effectLst>
            <a:scene3d>
              <a:camera prst="perspectiveFront" fov="5100000">
                <a:rot lat="0" lon="2100000" rev="0"/>
              </a:camera>
              <a:lightRig rig="flood" dir="t">
                <a:rot lat="0" lon="0" rev="13800000"/>
              </a:lightRig>
            </a:scene3d>
            <a:sp3d extrusionH="107950" prstMaterial="plastic">
              <a:bevelT w="82550" h="63500" prst="divot"/>
              <a:bevelB/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18" descr="Colombia - Wikipedia, la enciclopedia libre">
              <a:extLst>
                <a:ext uri="{FF2B5EF4-FFF2-40B4-BE49-F238E27FC236}">
                  <a16:creationId xmlns:a16="http://schemas.microsoft.com/office/drawing/2014/main" id="{FEEC00EC-A786-B85A-D257-B165C4E8B2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08715" y="1303050"/>
              <a:ext cx="615488" cy="571749"/>
            </a:xfrm>
            <a:prstGeom prst="ellipse">
              <a:avLst/>
            </a:prstGeom>
            <a:ln w="63500" cap="rnd">
              <a:noFill/>
            </a:ln>
            <a:effectLst>
              <a:outerShdw blurRad="184150" dist="241300" dir="11520000" sx="110000" sy="110000" algn="ctr">
                <a:srgbClr val="000000">
                  <a:alpha val="18000"/>
                </a:srgbClr>
              </a:outerShdw>
            </a:effectLst>
            <a:scene3d>
              <a:camera prst="perspectiveFront" fov="5100000">
                <a:rot lat="0" lon="2100000" rev="0"/>
              </a:camera>
              <a:lightRig rig="flood" dir="t">
                <a:rot lat="0" lon="0" rev="13800000"/>
              </a:lightRig>
            </a:scene3d>
            <a:sp3d extrusionH="107950" prstMaterial="plastic">
              <a:bevelT w="82550" h="63500" prst="divot"/>
              <a:bevelB/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20" descr="32 Características de la Bandera Argentina">
              <a:extLst>
                <a:ext uri="{FF2B5EF4-FFF2-40B4-BE49-F238E27FC236}">
                  <a16:creationId xmlns:a16="http://schemas.microsoft.com/office/drawing/2014/main" id="{918739AA-7B94-E68E-5E8A-38FA74870F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56975" y="485825"/>
              <a:ext cx="593250" cy="571451"/>
            </a:xfrm>
            <a:prstGeom prst="ellipse">
              <a:avLst/>
            </a:prstGeom>
            <a:ln w="63500" cap="rnd">
              <a:noFill/>
            </a:ln>
            <a:effectLst>
              <a:outerShdw blurRad="184150" dist="241300" dir="11520000" sx="110000" sy="110000" algn="ctr">
                <a:srgbClr val="000000">
                  <a:alpha val="18000"/>
                </a:srgbClr>
              </a:outerShdw>
            </a:effectLst>
            <a:scene3d>
              <a:camera prst="perspectiveFront" fov="5100000">
                <a:rot lat="0" lon="2100000" rev="0"/>
              </a:camera>
              <a:lightRig rig="flood" dir="t">
                <a:rot lat="0" lon="0" rev="13800000"/>
              </a:lightRig>
            </a:scene3d>
            <a:sp3d extrusionH="107950" prstMaterial="plastic">
              <a:bevelT w="82550" h="63500" prst="divot"/>
              <a:bevelB/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22" descr="Ecuador Bandera Nacional - Gráficos vectoriales gratis en Pixabay">
              <a:extLst>
                <a:ext uri="{FF2B5EF4-FFF2-40B4-BE49-F238E27FC236}">
                  <a16:creationId xmlns:a16="http://schemas.microsoft.com/office/drawing/2014/main" id="{EE76CFAC-5DF6-6EA4-F914-1CBB9D10D4E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2756" y="1924265"/>
              <a:ext cx="674458" cy="618113"/>
            </a:xfrm>
            <a:prstGeom prst="ellipse">
              <a:avLst/>
            </a:prstGeom>
            <a:ln w="63500" cap="rnd">
              <a:noFill/>
            </a:ln>
            <a:effectLst>
              <a:outerShdw blurRad="184150" dist="241300" dir="11520000" sx="110000" sy="110000" algn="ctr">
                <a:srgbClr val="000000">
                  <a:alpha val="18000"/>
                </a:srgbClr>
              </a:outerShdw>
            </a:effectLst>
            <a:scene3d>
              <a:camera prst="perspectiveFront" fov="5100000">
                <a:rot lat="0" lon="2100000" rev="0"/>
              </a:camera>
              <a:lightRig rig="flood" dir="t">
                <a:rot lat="0" lon="0" rev="13800000"/>
              </a:lightRig>
            </a:scene3d>
            <a:sp3d extrusionH="107950" prstMaterial="plastic">
              <a:bevelT w="82550" h="63500" prst="divot"/>
              <a:bevelB/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24" descr="El Diario - Bandera tricolor es el principal símbolo patrio de Bolivia">
              <a:extLst>
                <a:ext uri="{FF2B5EF4-FFF2-40B4-BE49-F238E27FC236}">
                  <a16:creationId xmlns:a16="http://schemas.microsoft.com/office/drawing/2014/main" id="{53170F42-D6F6-7B6E-1AC4-59D1FEF7A15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88402" y="1136527"/>
              <a:ext cx="641488" cy="666815"/>
            </a:xfrm>
            <a:prstGeom prst="ellipse">
              <a:avLst/>
            </a:prstGeom>
            <a:ln w="63500" cap="rnd">
              <a:noFill/>
            </a:ln>
            <a:effectLst>
              <a:outerShdw blurRad="184150" dist="241300" dir="11520000" sx="110000" sy="110000" algn="ctr">
                <a:srgbClr val="000000">
                  <a:alpha val="18000"/>
                </a:srgbClr>
              </a:outerShdw>
            </a:effectLst>
            <a:scene3d>
              <a:camera prst="perspectiveFront" fov="5100000">
                <a:rot lat="0" lon="2100000" rev="0"/>
              </a:camera>
              <a:lightRig rig="flood" dir="t">
                <a:rot lat="0" lon="0" rev="13800000"/>
              </a:lightRig>
            </a:scene3d>
            <a:sp3d extrusionH="107950" prstMaterial="plastic">
              <a:bevelT w="82550" h="63500" prst="divot"/>
              <a:bevelB/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2" descr="Bandera de brasil: imágenes, fotos de stock libres de derechos |  Depositphotos">
              <a:extLst>
                <a:ext uri="{FF2B5EF4-FFF2-40B4-BE49-F238E27FC236}">
                  <a16:creationId xmlns:a16="http://schemas.microsoft.com/office/drawing/2014/main" id="{856F39E9-ED0E-8EF9-677B-CEB055B0FF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96380" y="2741901"/>
              <a:ext cx="715728" cy="621466"/>
            </a:xfrm>
            <a:prstGeom prst="ellipse">
              <a:avLst/>
            </a:prstGeom>
            <a:ln w="63500" cap="rnd">
              <a:noFill/>
            </a:ln>
            <a:effectLst>
              <a:outerShdw blurRad="184150" dist="241300" dir="11520000" sx="110000" sy="110000" algn="ctr">
                <a:srgbClr val="000000">
                  <a:alpha val="18000"/>
                </a:srgbClr>
              </a:outerShdw>
            </a:effectLst>
            <a:scene3d>
              <a:camera prst="perspectiveFront" fov="5100000">
                <a:rot lat="0" lon="2100000" rev="0"/>
              </a:camera>
              <a:lightRig rig="flood" dir="t">
                <a:rot lat="0" lon="0" rev="13800000"/>
              </a:lightRig>
            </a:scene3d>
            <a:sp3d extrusionH="107950" prstMaterial="plastic">
              <a:bevelT w="82550" h="63500" prst="divot"/>
              <a:bevelB/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28" descr="Bandera de México - Wikipedia, la enciclopedia libre">
              <a:extLst>
                <a:ext uri="{FF2B5EF4-FFF2-40B4-BE49-F238E27FC236}">
                  <a16:creationId xmlns:a16="http://schemas.microsoft.com/office/drawing/2014/main" id="{751EA3CB-EEAD-1E38-8DE1-E6CF62AA4D0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02033" y="2868987"/>
              <a:ext cx="763987" cy="643138"/>
            </a:xfrm>
            <a:prstGeom prst="ellipse">
              <a:avLst/>
            </a:prstGeom>
            <a:ln w="63500" cap="rnd">
              <a:noFill/>
            </a:ln>
            <a:effectLst>
              <a:outerShdw blurRad="184150" dist="241300" dir="11520000" sx="110000" sy="110000" algn="ctr">
                <a:srgbClr val="000000">
                  <a:alpha val="18000"/>
                </a:srgbClr>
              </a:outerShdw>
            </a:effectLst>
            <a:scene3d>
              <a:camera prst="perspectiveFront" fov="5100000">
                <a:rot lat="0" lon="2100000" rev="0"/>
              </a:camera>
              <a:lightRig rig="flood" dir="t">
                <a:rot lat="0" lon="0" rev="13800000"/>
              </a:lightRig>
            </a:scene3d>
            <a:sp3d extrusionH="107950" prstMaterial="plastic">
              <a:bevelT w="82550" h="63500" prst="divot"/>
              <a:bevelB/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3" name="Imagen 22">
            <a:extLst>
              <a:ext uri="{FF2B5EF4-FFF2-40B4-BE49-F238E27FC236}">
                <a16:creationId xmlns:a16="http://schemas.microsoft.com/office/drawing/2014/main" id="{75E029F5-3D59-67ED-5217-2328A96587A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28821" y="4202547"/>
            <a:ext cx="3552985" cy="131167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24" name="Rectángulo 23">
            <a:extLst>
              <a:ext uri="{FF2B5EF4-FFF2-40B4-BE49-F238E27FC236}">
                <a16:creationId xmlns:a16="http://schemas.microsoft.com/office/drawing/2014/main" id="{AC6AEBF7-831F-D0E3-C96F-3E6FE919A345}"/>
              </a:ext>
            </a:extLst>
          </p:cNvPr>
          <p:cNvSpPr/>
          <p:nvPr/>
        </p:nvSpPr>
        <p:spPr>
          <a:xfrm>
            <a:off x="3730807" y="3061893"/>
            <a:ext cx="3855043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28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00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Praveen Raghuvanshi</a:t>
            </a:r>
          </a:p>
          <a:p>
            <a:pPr algn="ctr"/>
            <a:r>
              <a:rPr lang="es-ES" sz="28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00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@praveenraghuvan</a:t>
            </a:r>
          </a:p>
        </p:txBody>
      </p:sp>
    </p:spTree>
    <p:extLst>
      <p:ext uri="{BB962C8B-B14F-4D97-AF65-F5344CB8AC3E}">
        <p14:creationId xmlns:p14="http://schemas.microsoft.com/office/powerpoint/2010/main" val="31112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BF96FCC1-6863-D023-7311-495320F30A50}"/>
              </a:ext>
            </a:extLst>
          </p:cNvPr>
          <p:cNvSpPr/>
          <p:nvPr/>
        </p:nvSpPr>
        <p:spPr>
          <a:xfrm>
            <a:off x="1940312" y="-711"/>
            <a:ext cx="8255620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40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Bahnschrift Light SemiCondensed" panose="020B0502040204020203" pitchFamily="34" charset="0"/>
              </a:rPr>
              <a:t>6ª Edición Gira Online Speakers Latam</a:t>
            </a:r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DAD2F7B4-01C6-A173-B785-CD1271842726}"/>
              </a:ext>
            </a:extLst>
          </p:cNvPr>
          <p:cNvGrpSpPr/>
          <p:nvPr/>
        </p:nvGrpSpPr>
        <p:grpSpPr>
          <a:xfrm>
            <a:off x="204282" y="50461"/>
            <a:ext cx="1536969" cy="1482558"/>
            <a:chOff x="3796380" y="404703"/>
            <a:chExt cx="4669640" cy="5312606"/>
          </a:xfrm>
        </p:grpSpPr>
        <p:pic>
          <p:nvPicPr>
            <p:cNvPr id="4" name="Picture 2" descr="Microfono Antiguo Imágenes y Fotos - 123RF">
              <a:extLst>
                <a:ext uri="{FF2B5EF4-FFF2-40B4-BE49-F238E27FC236}">
                  <a16:creationId xmlns:a16="http://schemas.microsoft.com/office/drawing/2014/main" id="{F1247574-7C38-13D0-3330-44D7DF0FEEB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8000" b="93556" l="27044" r="74843">
                          <a14:foregroundMark x1="41509" y1="12889" x2="56604" y2="10667"/>
                          <a14:foregroundMark x1="56604" y1="10667" x2="62893" y2="14222"/>
                          <a14:foregroundMark x1="47484" y1="8444" x2="66981" y2="12889"/>
                          <a14:foregroundMark x1="66981" y1="12889" x2="72327" y2="18889"/>
                          <a14:foregroundMark x1="30818" y1="30889" x2="35535" y2="40667"/>
                          <a14:foregroundMark x1="35535" y1="40667" x2="35535" y2="40667"/>
                          <a14:foregroundMark x1="29245" y1="30889" x2="33648" y2="41333"/>
                          <a14:foregroundMark x1="33648" y1="41333" x2="35849" y2="42667"/>
                          <a14:foregroundMark x1="46855" y1="39111" x2="46855" y2="39111"/>
                          <a14:foregroundMark x1="52516" y1="53333" x2="50629" y2="79556"/>
                          <a14:foregroundMark x1="51572" y1="84444" x2="59434" y2="90444"/>
                          <a14:foregroundMark x1="42453" y1="93333" x2="61950" y2="93556"/>
                          <a14:foregroundMark x1="61950" y1="93556" x2="74214" y2="92000"/>
                          <a14:foregroundMark x1="27044" y1="86667" x2="28931" y2="920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346" t="5046" r="18747" b="5125"/>
            <a:stretch/>
          </p:blipFill>
          <p:spPr bwMode="auto">
            <a:xfrm>
              <a:off x="4983285" y="1303051"/>
              <a:ext cx="2045588" cy="44142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8" descr="Anexo:Banderas del Perú - Wikipedia, la enciclopedia libre">
              <a:extLst>
                <a:ext uri="{FF2B5EF4-FFF2-40B4-BE49-F238E27FC236}">
                  <a16:creationId xmlns:a16="http://schemas.microsoft.com/office/drawing/2014/main" id="{CBADBBAD-8F5A-92C7-E1C9-865970BF986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97992" y="404703"/>
              <a:ext cx="665939" cy="570327"/>
            </a:xfrm>
            <a:prstGeom prst="ellipse">
              <a:avLst/>
            </a:prstGeom>
            <a:ln w="63500" cap="rnd">
              <a:noFill/>
            </a:ln>
            <a:effectLst>
              <a:outerShdw blurRad="184150" dist="241300" dir="11520000" sx="110000" sy="110000" algn="ctr">
                <a:srgbClr val="000000">
                  <a:alpha val="18000"/>
                </a:srgbClr>
              </a:outerShdw>
            </a:effectLst>
            <a:scene3d>
              <a:camera prst="perspectiveFront" fov="5100000">
                <a:rot lat="0" lon="2100000" rev="0"/>
              </a:camera>
              <a:lightRig rig="flood" dir="t">
                <a:rot lat="0" lon="0" rev="13800000"/>
              </a:lightRig>
            </a:scene3d>
            <a:sp3d extrusionH="107950" prstMaterial="plastic">
              <a:bevelT w="82550" h="63500" prst="divot"/>
              <a:bevelB/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AutoShape 10" descr="Chile - Wikipedia, la enciclopedia libre">
              <a:extLst>
                <a:ext uri="{FF2B5EF4-FFF2-40B4-BE49-F238E27FC236}">
                  <a16:creationId xmlns:a16="http://schemas.microsoft.com/office/drawing/2014/main" id="{D7427B1F-D4EB-117E-3418-548388E14832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943599" y="3276600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7" name="AutoShape 12" descr="Chile - Wikipedia, la enciclopedia libre">
              <a:extLst>
                <a:ext uri="{FF2B5EF4-FFF2-40B4-BE49-F238E27FC236}">
                  <a16:creationId xmlns:a16="http://schemas.microsoft.com/office/drawing/2014/main" id="{B0F76B01-8AEA-0B2F-7E9B-D0D6C81F6681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6096000" y="3429000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pic>
          <p:nvPicPr>
            <p:cNvPr id="8" name="Picture 14" descr="Diseño de la bandera de la República de Chile de la bandera de la bandera  90 x 150 cm: Amazon.es: Hogar">
              <a:extLst>
                <a:ext uri="{FF2B5EF4-FFF2-40B4-BE49-F238E27FC236}">
                  <a16:creationId xmlns:a16="http://schemas.microsoft.com/office/drawing/2014/main" id="{C8793880-5B42-03C5-FCB2-47AD1337F4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92255" y="649518"/>
              <a:ext cx="517749" cy="570327"/>
            </a:xfrm>
            <a:prstGeom prst="ellipse">
              <a:avLst/>
            </a:prstGeom>
            <a:ln w="63500" cap="rnd">
              <a:noFill/>
            </a:ln>
            <a:effectLst>
              <a:outerShdw blurRad="184150" dist="241300" dir="11520000" sx="110000" sy="110000" algn="ctr">
                <a:srgbClr val="000000">
                  <a:alpha val="18000"/>
                </a:srgbClr>
              </a:outerShdw>
            </a:effectLst>
            <a:scene3d>
              <a:camera prst="perspectiveFront" fov="5100000">
                <a:rot lat="0" lon="2100000" rev="0"/>
              </a:camera>
              <a:lightRig rig="flood" dir="t">
                <a:rot lat="0" lon="0" rev="13800000"/>
              </a:lightRig>
            </a:scene3d>
            <a:sp3d extrusionH="107950" prstMaterial="plastic">
              <a:bevelT w="82550" h="63500" prst="divot"/>
              <a:bevelB/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16" descr="Selección de fútbol de Uruguay - Wikipedia, la enciclopedia libre">
              <a:extLst>
                <a:ext uri="{FF2B5EF4-FFF2-40B4-BE49-F238E27FC236}">
                  <a16:creationId xmlns:a16="http://schemas.microsoft.com/office/drawing/2014/main" id="{C2AE0A94-19A1-A1FB-A53A-9B8F31951E4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77734" y="2048079"/>
              <a:ext cx="615488" cy="618113"/>
            </a:xfrm>
            <a:prstGeom prst="ellipse">
              <a:avLst/>
            </a:prstGeom>
            <a:ln w="63500" cap="rnd">
              <a:noFill/>
            </a:ln>
            <a:effectLst>
              <a:outerShdw blurRad="184150" dist="241300" dir="11520000" sx="110000" sy="110000" algn="ctr">
                <a:srgbClr val="000000">
                  <a:alpha val="18000"/>
                </a:srgbClr>
              </a:outerShdw>
            </a:effectLst>
            <a:scene3d>
              <a:camera prst="perspectiveFront" fov="5100000">
                <a:rot lat="0" lon="2100000" rev="0"/>
              </a:camera>
              <a:lightRig rig="flood" dir="t">
                <a:rot lat="0" lon="0" rev="13800000"/>
              </a:lightRig>
            </a:scene3d>
            <a:sp3d extrusionH="107950" prstMaterial="plastic">
              <a:bevelT w="82550" h="63500" prst="divot"/>
              <a:bevelB/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18" descr="Colombia - Wikipedia, la enciclopedia libre">
              <a:extLst>
                <a:ext uri="{FF2B5EF4-FFF2-40B4-BE49-F238E27FC236}">
                  <a16:creationId xmlns:a16="http://schemas.microsoft.com/office/drawing/2014/main" id="{FE68BBB4-F956-21E0-06B7-6FFE90669E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08715" y="1303050"/>
              <a:ext cx="615488" cy="571749"/>
            </a:xfrm>
            <a:prstGeom prst="ellipse">
              <a:avLst/>
            </a:prstGeom>
            <a:ln w="63500" cap="rnd">
              <a:noFill/>
            </a:ln>
            <a:effectLst>
              <a:outerShdw blurRad="184150" dist="241300" dir="11520000" sx="110000" sy="110000" algn="ctr">
                <a:srgbClr val="000000">
                  <a:alpha val="18000"/>
                </a:srgbClr>
              </a:outerShdw>
            </a:effectLst>
            <a:scene3d>
              <a:camera prst="perspectiveFront" fov="5100000">
                <a:rot lat="0" lon="2100000" rev="0"/>
              </a:camera>
              <a:lightRig rig="flood" dir="t">
                <a:rot lat="0" lon="0" rev="13800000"/>
              </a:lightRig>
            </a:scene3d>
            <a:sp3d extrusionH="107950" prstMaterial="plastic">
              <a:bevelT w="82550" h="63500" prst="divot"/>
              <a:bevelB/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20" descr="32 Características de la Bandera Argentina">
              <a:extLst>
                <a:ext uri="{FF2B5EF4-FFF2-40B4-BE49-F238E27FC236}">
                  <a16:creationId xmlns:a16="http://schemas.microsoft.com/office/drawing/2014/main" id="{E8DEBB37-191C-7E8C-DCD0-66EA6A20A1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56975" y="485825"/>
              <a:ext cx="593250" cy="571451"/>
            </a:xfrm>
            <a:prstGeom prst="ellipse">
              <a:avLst/>
            </a:prstGeom>
            <a:ln w="63500" cap="rnd">
              <a:noFill/>
            </a:ln>
            <a:effectLst>
              <a:outerShdw blurRad="184150" dist="241300" dir="11520000" sx="110000" sy="110000" algn="ctr">
                <a:srgbClr val="000000">
                  <a:alpha val="18000"/>
                </a:srgbClr>
              </a:outerShdw>
            </a:effectLst>
            <a:scene3d>
              <a:camera prst="perspectiveFront" fov="5100000">
                <a:rot lat="0" lon="2100000" rev="0"/>
              </a:camera>
              <a:lightRig rig="flood" dir="t">
                <a:rot lat="0" lon="0" rev="13800000"/>
              </a:lightRig>
            </a:scene3d>
            <a:sp3d extrusionH="107950" prstMaterial="plastic">
              <a:bevelT w="82550" h="63500" prst="divot"/>
              <a:bevelB/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22" descr="Ecuador Bandera Nacional - Gráficos vectoriales gratis en Pixabay">
              <a:extLst>
                <a:ext uri="{FF2B5EF4-FFF2-40B4-BE49-F238E27FC236}">
                  <a16:creationId xmlns:a16="http://schemas.microsoft.com/office/drawing/2014/main" id="{479E5EE8-6192-8BB9-6893-AC30F8BBE7D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2756" y="1924265"/>
              <a:ext cx="674458" cy="618113"/>
            </a:xfrm>
            <a:prstGeom prst="ellipse">
              <a:avLst/>
            </a:prstGeom>
            <a:ln w="63500" cap="rnd">
              <a:noFill/>
            </a:ln>
            <a:effectLst>
              <a:outerShdw blurRad="184150" dist="241300" dir="11520000" sx="110000" sy="110000" algn="ctr">
                <a:srgbClr val="000000">
                  <a:alpha val="18000"/>
                </a:srgbClr>
              </a:outerShdw>
            </a:effectLst>
            <a:scene3d>
              <a:camera prst="perspectiveFront" fov="5100000">
                <a:rot lat="0" lon="2100000" rev="0"/>
              </a:camera>
              <a:lightRig rig="flood" dir="t">
                <a:rot lat="0" lon="0" rev="13800000"/>
              </a:lightRig>
            </a:scene3d>
            <a:sp3d extrusionH="107950" prstMaterial="plastic">
              <a:bevelT w="82550" h="63500" prst="divot"/>
              <a:bevelB/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24" descr="El Diario - Bandera tricolor es el principal símbolo patrio de Bolivia">
              <a:extLst>
                <a:ext uri="{FF2B5EF4-FFF2-40B4-BE49-F238E27FC236}">
                  <a16:creationId xmlns:a16="http://schemas.microsoft.com/office/drawing/2014/main" id="{EA304C07-34FD-6AE4-6661-EF5F4EA6FC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88402" y="1136527"/>
              <a:ext cx="641488" cy="666815"/>
            </a:xfrm>
            <a:prstGeom prst="ellipse">
              <a:avLst/>
            </a:prstGeom>
            <a:ln w="63500" cap="rnd">
              <a:noFill/>
            </a:ln>
            <a:effectLst>
              <a:outerShdw blurRad="184150" dist="241300" dir="11520000" sx="110000" sy="110000" algn="ctr">
                <a:srgbClr val="000000">
                  <a:alpha val="18000"/>
                </a:srgbClr>
              </a:outerShdw>
            </a:effectLst>
            <a:scene3d>
              <a:camera prst="perspectiveFront" fov="5100000">
                <a:rot lat="0" lon="2100000" rev="0"/>
              </a:camera>
              <a:lightRig rig="flood" dir="t">
                <a:rot lat="0" lon="0" rev="13800000"/>
              </a:lightRig>
            </a:scene3d>
            <a:sp3d extrusionH="107950" prstMaterial="plastic">
              <a:bevelT w="82550" h="63500" prst="divot"/>
              <a:bevelB/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2" descr="Bandera de brasil: imágenes, fotos de stock libres de derechos |  Depositphotos">
              <a:extLst>
                <a:ext uri="{FF2B5EF4-FFF2-40B4-BE49-F238E27FC236}">
                  <a16:creationId xmlns:a16="http://schemas.microsoft.com/office/drawing/2014/main" id="{E98F5A2C-90FE-7C78-4E11-8BB33CA353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96380" y="2741901"/>
              <a:ext cx="715728" cy="621466"/>
            </a:xfrm>
            <a:prstGeom prst="ellipse">
              <a:avLst/>
            </a:prstGeom>
            <a:ln w="63500" cap="rnd">
              <a:noFill/>
            </a:ln>
            <a:effectLst>
              <a:outerShdw blurRad="184150" dist="241300" dir="11520000" sx="110000" sy="110000" algn="ctr">
                <a:srgbClr val="000000">
                  <a:alpha val="18000"/>
                </a:srgbClr>
              </a:outerShdw>
            </a:effectLst>
            <a:scene3d>
              <a:camera prst="perspectiveFront" fov="5100000">
                <a:rot lat="0" lon="2100000" rev="0"/>
              </a:camera>
              <a:lightRig rig="flood" dir="t">
                <a:rot lat="0" lon="0" rev="13800000"/>
              </a:lightRig>
            </a:scene3d>
            <a:sp3d extrusionH="107950" prstMaterial="plastic">
              <a:bevelT w="82550" h="63500" prst="divot"/>
              <a:bevelB/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28" descr="Bandera de México - Wikipedia, la enciclopedia libre">
              <a:extLst>
                <a:ext uri="{FF2B5EF4-FFF2-40B4-BE49-F238E27FC236}">
                  <a16:creationId xmlns:a16="http://schemas.microsoft.com/office/drawing/2014/main" id="{619D1F14-13C0-DA20-378D-C5A8EE65E0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02033" y="2868987"/>
              <a:ext cx="763987" cy="643138"/>
            </a:xfrm>
            <a:prstGeom prst="ellipse">
              <a:avLst/>
            </a:prstGeom>
            <a:ln w="63500" cap="rnd">
              <a:noFill/>
            </a:ln>
            <a:effectLst>
              <a:outerShdw blurRad="184150" dist="241300" dir="11520000" sx="110000" sy="110000" algn="ctr">
                <a:srgbClr val="000000">
                  <a:alpha val="18000"/>
                </a:srgbClr>
              </a:outerShdw>
            </a:effectLst>
            <a:scene3d>
              <a:camera prst="perspectiveFront" fov="5100000">
                <a:rot lat="0" lon="2100000" rev="0"/>
              </a:camera>
              <a:lightRig rig="flood" dir="t">
                <a:rot lat="0" lon="0" rev="13800000"/>
              </a:lightRig>
            </a:scene3d>
            <a:sp3d extrusionH="107950" prstMaterial="plastic">
              <a:bevelT w="82550" h="63500" prst="divot"/>
              <a:bevelB/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6" name="Imagen 15">
            <a:extLst>
              <a:ext uri="{FF2B5EF4-FFF2-40B4-BE49-F238E27FC236}">
                <a16:creationId xmlns:a16="http://schemas.microsoft.com/office/drawing/2014/main" id="{A85FE5CB-CDB2-3A69-49C2-FB9A38EE2D1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095223" y="327618"/>
            <a:ext cx="1917477" cy="70788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17" name="Rectángulo 4">
            <a:extLst>
              <a:ext uri="{FF2B5EF4-FFF2-40B4-BE49-F238E27FC236}">
                <a16:creationId xmlns:a16="http://schemas.microsoft.com/office/drawing/2014/main" id="{EEFE865B-7EE2-175B-786C-B559F8D249EE}"/>
              </a:ext>
            </a:extLst>
          </p:cNvPr>
          <p:cNvSpPr/>
          <p:nvPr/>
        </p:nvSpPr>
        <p:spPr>
          <a:xfrm>
            <a:off x="1649651" y="886980"/>
            <a:ext cx="8255620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4000" b="1" cap="none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Bahnschrift Light SemiCondensed" panose="020B0502040204020203" pitchFamily="34" charset="0"/>
              </a:rPr>
              <a:t>Image</a:t>
            </a:r>
            <a:r>
              <a:rPr lang="es-ES" sz="40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Bahnschrift Light SemiCondensed" panose="020B0502040204020203" pitchFamily="34" charset="0"/>
              </a:rPr>
              <a:t> </a:t>
            </a:r>
            <a:r>
              <a:rPr lang="es-ES" sz="4000" b="1" cap="none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Bahnschrift Light SemiCondensed" panose="020B0502040204020203" pitchFamily="34" charset="0"/>
              </a:rPr>
              <a:t>Classification</a:t>
            </a:r>
            <a:endParaRPr lang="es-ES" sz="40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101600">
                  <a:schemeClr val="accent5">
                    <a:satMod val="175000"/>
                    <a:alpha val="40000"/>
                  </a:schemeClr>
                </a:glow>
              </a:effectLst>
              <a:latin typeface="Bahnschrift Light SemiCondensed" panose="020B0502040204020203" pitchFamily="34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EC16025-E226-0401-0FD2-1F2659F8689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866597" y="1677794"/>
            <a:ext cx="8255620" cy="4499169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8B343536-10C5-7CBD-C4E0-8203F0AF05D0}"/>
              </a:ext>
            </a:extLst>
          </p:cNvPr>
          <p:cNvSpPr/>
          <p:nvPr/>
        </p:nvSpPr>
        <p:spPr>
          <a:xfrm>
            <a:off x="1649651" y="6327685"/>
            <a:ext cx="859844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source</a:t>
            </a:r>
            <a:r>
              <a:rPr lang="en-US" dirty="0"/>
              <a:t>: </a:t>
            </a:r>
            <a:r>
              <a:rPr lang="en-US" dirty="0">
                <a:hlinkClick r:id="rId15"/>
              </a:rPr>
              <a:t>https://miro.medium.com/max/1910/1*fLGuAUT5imTIGAeA4zzaWA.png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4968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BF96FCC1-6863-D023-7311-495320F30A50}"/>
              </a:ext>
            </a:extLst>
          </p:cNvPr>
          <p:cNvSpPr/>
          <p:nvPr/>
        </p:nvSpPr>
        <p:spPr>
          <a:xfrm>
            <a:off x="1940312" y="-711"/>
            <a:ext cx="8255620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40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Bahnschrift Light SemiCondensed" panose="020B0502040204020203" pitchFamily="34" charset="0"/>
              </a:rPr>
              <a:t>6ª Edición Gira Online Speakers Latam</a:t>
            </a:r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DAD2F7B4-01C6-A173-B785-CD1271842726}"/>
              </a:ext>
            </a:extLst>
          </p:cNvPr>
          <p:cNvGrpSpPr/>
          <p:nvPr/>
        </p:nvGrpSpPr>
        <p:grpSpPr>
          <a:xfrm>
            <a:off x="204282" y="50461"/>
            <a:ext cx="1536969" cy="1482558"/>
            <a:chOff x="3796380" y="404703"/>
            <a:chExt cx="4669640" cy="5312606"/>
          </a:xfrm>
        </p:grpSpPr>
        <p:pic>
          <p:nvPicPr>
            <p:cNvPr id="4" name="Picture 2" descr="Microfono Antiguo Imágenes y Fotos - 123RF">
              <a:extLst>
                <a:ext uri="{FF2B5EF4-FFF2-40B4-BE49-F238E27FC236}">
                  <a16:creationId xmlns:a16="http://schemas.microsoft.com/office/drawing/2014/main" id="{F1247574-7C38-13D0-3330-44D7DF0FEEB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8000" b="93556" l="27044" r="74843">
                          <a14:foregroundMark x1="41509" y1="12889" x2="56604" y2="10667"/>
                          <a14:foregroundMark x1="56604" y1="10667" x2="62893" y2="14222"/>
                          <a14:foregroundMark x1="47484" y1="8444" x2="66981" y2="12889"/>
                          <a14:foregroundMark x1="66981" y1="12889" x2="72327" y2="18889"/>
                          <a14:foregroundMark x1="30818" y1="30889" x2="35535" y2="40667"/>
                          <a14:foregroundMark x1="35535" y1="40667" x2="35535" y2="40667"/>
                          <a14:foregroundMark x1="29245" y1="30889" x2="33648" y2="41333"/>
                          <a14:foregroundMark x1="33648" y1="41333" x2="35849" y2="42667"/>
                          <a14:foregroundMark x1="46855" y1="39111" x2="46855" y2="39111"/>
                          <a14:foregroundMark x1="52516" y1="53333" x2="50629" y2="79556"/>
                          <a14:foregroundMark x1="51572" y1="84444" x2="59434" y2="90444"/>
                          <a14:foregroundMark x1="42453" y1="93333" x2="61950" y2="93556"/>
                          <a14:foregroundMark x1="61950" y1="93556" x2="74214" y2="92000"/>
                          <a14:foregroundMark x1="27044" y1="86667" x2="28931" y2="920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346" t="5046" r="18747" b="5125"/>
            <a:stretch/>
          </p:blipFill>
          <p:spPr bwMode="auto">
            <a:xfrm>
              <a:off x="4983285" y="1303051"/>
              <a:ext cx="2045588" cy="44142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8" descr="Anexo:Banderas del Perú - Wikipedia, la enciclopedia libre">
              <a:extLst>
                <a:ext uri="{FF2B5EF4-FFF2-40B4-BE49-F238E27FC236}">
                  <a16:creationId xmlns:a16="http://schemas.microsoft.com/office/drawing/2014/main" id="{CBADBBAD-8F5A-92C7-E1C9-865970BF986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97992" y="404703"/>
              <a:ext cx="665939" cy="570327"/>
            </a:xfrm>
            <a:prstGeom prst="ellipse">
              <a:avLst/>
            </a:prstGeom>
            <a:ln w="63500" cap="rnd">
              <a:noFill/>
            </a:ln>
            <a:effectLst>
              <a:outerShdw blurRad="184150" dist="241300" dir="11520000" sx="110000" sy="110000" algn="ctr">
                <a:srgbClr val="000000">
                  <a:alpha val="18000"/>
                </a:srgbClr>
              </a:outerShdw>
            </a:effectLst>
            <a:scene3d>
              <a:camera prst="perspectiveFront" fov="5100000">
                <a:rot lat="0" lon="2100000" rev="0"/>
              </a:camera>
              <a:lightRig rig="flood" dir="t">
                <a:rot lat="0" lon="0" rev="13800000"/>
              </a:lightRig>
            </a:scene3d>
            <a:sp3d extrusionH="107950" prstMaterial="plastic">
              <a:bevelT w="82550" h="63500" prst="divot"/>
              <a:bevelB/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AutoShape 10" descr="Chile - Wikipedia, la enciclopedia libre">
              <a:extLst>
                <a:ext uri="{FF2B5EF4-FFF2-40B4-BE49-F238E27FC236}">
                  <a16:creationId xmlns:a16="http://schemas.microsoft.com/office/drawing/2014/main" id="{D7427B1F-D4EB-117E-3418-548388E14832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943599" y="3276600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7" name="AutoShape 12" descr="Chile - Wikipedia, la enciclopedia libre">
              <a:extLst>
                <a:ext uri="{FF2B5EF4-FFF2-40B4-BE49-F238E27FC236}">
                  <a16:creationId xmlns:a16="http://schemas.microsoft.com/office/drawing/2014/main" id="{B0F76B01-8AEA-0B2F-7E9B-D0D6C81F6681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6096000" y="3429000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pic>
          <p:nvPicPr>
            <p:cNvPr id="8" name="Picture 14" descr="Diseño de la bandera de la República de Chile de la bandera de la bandera  90 x 150 cm: Amazon.es: Hogar">
              <a:extLst>
                <a:ext uri="{FF2B5EF4-FFF2-40B4-BE49-F238E27FC236}">
                  <a16:creationId xmlns:a16="http://schemas.microsoft.com/office/drawing/2014/main" id="{C8793880-5B42-03C5-FCB2-47AD1337F4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92255" y="649518"/>
              <a:ext cx="517749" cy="570327"/>
            </a:xfrm>
            <a:prstGeom prst="ellipse">
              <a:avLst/>
            </a:prstGeom>
            <a:ln w="63500" cap="rnd">
              <a:noFill/>
            </a:ln>
            <a:effectLst>
              <a:outerShdw blurRad="184150" dist="241300" dir="11520000" sx="110000" sy="110000" algn="ctr">
                <a:srgbClr val="000000">
                  <a:alpha val="18000"/>
                </a:srgbClr>
              </a:outerShdw>
            </a:effectLst>
            <a:scene3d>
              <a:camera prst="perspectiveFront" fov="5100000">
                <a:rot lat="0" lon="2100000" rev="0"/>
              </a:camera>
              <a:lightRig rig="flood" dir="t">
                <a:rot lat="0" lon="0" rev="13800000"/>
              </a:lightRig>
            </a:scene3d>
            <a:sp3d extrusionH="107950" prstMaterial="plastic">
              <a:bevelT w="82550" h="63500" prst="divot"/>
              <a:bevelB/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16" descr="Selección de fútbol de Uruguay - Wikipedia, la enciclopedia libre">
              <a:extLst>
                <a:ext uri="{FF2B5EF4-FFF2-40B4-BE49-F238E27FC236}">
                  <a16:creationId xmlns:a16="http://schemas.microsoft.com/office/drawing/2014/main" id="{C2AE0A94-19A1-A1FB-A53A-9B8F31951E4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77734" y="2048079"/>
              <a:ext cx="615488" cy="618113"/>
            </a:xfrm>
            <a:prstGeom prst="ellipse">
              <a:avLst/>
            </a:prstGeom>
            <a:ln w="63500" cap="rnd">
              <a:noFill/>
            </a:ln>
            <a:effectLst>
              <a:outerShdw blurRad="184150" dist="241300" dir="11520000" sx="110000" sy="110000" algn="ctr">
                <a:srgbClr val="000000">
                  <a:alpha val="18000"/>
                </a:srgbClr>
              </a:outerShdw>
            </a:effectLst>
            <a:scene3d>
              <a:camera prst="perspectiveFront" fov="5100000">
                <a:rot lat="0" lon="2100000" rev="0"/>
              </a:camera>
              <a:lightRig rig="flood" dir="t">
                <a:rot lat="0" lon="0" rev="13800000"/>
              </a:lightRig>
            </a:scene3d>
            <a:sp3d extrusionH="107950" prstMaterial="plastic">
              <a:bevelT w="82550" h="63500" prst="divot"/>
              <a:bevelB/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18" descr="Colombia - Wikipedia, la enciclopedia libre">
              <a:extLst>
                <a:ext uri="{FF2B5EF4-FFF2-40B4-BE49-F238E27FC236}">
                  <a16:creationId xmlns:a16="http://schemas.microsoft.com/office/drawing/2014/main" id="{FE68BBB4-F956-21E0-06B7-6FFE90669E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08715" y="1303050"/>
              <a:ext cx="615488" cy="571749"/>
            </a:xfrm>
            <a:prstGeom prst="ellipse">
              <a:avLst/>
            </a:prstGeom>
            <a:ln w="63500" cap="rnd">
              <a:noFill/>
            </a:ln>
            <a:effectLst>
              <a:outerShdw blurRad="184150" dist="241300" dir="11520000" sx="110000" sy="110000" algn="ctr">
                <a:srgbClr val="000000">
                  <a:alpha val="18000"/>
                </a:srgbClr>
              </a:outerShdw>
            </a:effectLst>
            <a:scene3d>
              <a:camera prst="perspectiveFront" fov="5100000">
                <a:rot lat="0" lon="2100000" rev="0"/>
              </a:camera>
              <a:lightRig rig="flood" dir="t">
                <a:rot lat="0" lon="0" rev="13800000"/>
              </a:lightRig>
            </a:scene3d>
            <a:sp3d extrusionH="107950" prstMaterial="plastic">
              <a:bevelT w="82550" h="63500" prst="divot"/>
              <a:bevelB/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20" descr="32 Características de la Bandera Argentina">
              <a:extLst>
                <a:ext uri="{FF2B5EF4-FFF2-40B4-BE49-F238E27FC236}">
                  <a16:creationId xmlns:a16="http://schemas.microsoft.com/office/drawing/2014/main" id="{E8DEBB37-191C-7E8C-DCD0-66EA6A20A1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56975" y="485825"/>
              <a:ext cx="593250" cy="571451"/>
            </a:xfrm>
            <a:prstGeom prst="ellipse">
              <a:avLst/>
            </a:prstGeom>
            <a:ln w="63500" cap="rnd">
              <a:noFill/>
            </a:ln>
            <a:effectLst>
              <a:outerShdw blurRad="184150" dist="241300" dir="11520000" sx="110000" sy="110000" algn="ctr">
                <a:srgbClr val="000000">
                  <a:alpha val="18000"/>
                </a:srgbClr>
              </a:outerShdw>
            </a:effectLst>
            <a:scene3d>
              <a:camera prst="perspectiveFront" fov="5100000">
                <a:rot lat="0" lon="2100000" rev="0"/>
              </a:camera>
              <a:lightRig rig="flood" dir="t">
                <a:rot lat="0" lon="0" rev="13800000"/>
              </a:lightRig>
            </a:scene3d>
            <a:sp3d extrusionH="107950" prstMaterial="plastic">
              <a:bevelT w="82550" h="63500" prst="divot"/>
              <a:bevelB/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22" descr="Ecuador Bandera Nacional - Gráficos vectoriales gratis en Pixabay">
              <a:extLst>
                <a:ext uri="{FF2B5EF4-FFF2-40B4-BE49-F238E27FC236}">
                  <a16:creationId xmlns:a16="http://schemas.microsoft.com/office/drawing/2014/main" id="{479E5EE8-6192-8BB9-6893-AC30F8BBE7D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2756" y="1924265"/>
              <a:ext cx="674458" cy="618113"/>
            </a:xfrm>
            <a:prstGeom prst="ellipse">
              <a:avLst/>
            </a:prstGeom>
            <a:ln w="63500" cap="rnd">
              <a:noFill/>
            </a:ln>
            <a:effectLst>
              <a:outerShdw blurRad="184150" dist="241300" dir="11520000" sx="110000" sy="110000" algn="ctr">
                <a:srgbClr val="000000">
                  <a:alpha val="18000"/>
                </a:srgbClr>
              </a:outerShdw>
            </a:effectLst>
            <a:scene3d>
              <a:camera prst="perspectiveFront" fov="5100000">
                <a:rot lat="0" lon="2100000" rev="0"/>
              </a:camera>
              <a:lightRig rig="flood" dir="t">
                <a:rot lat="0" lon="0" rev="13800000"/>
              </a:lightRig>
            </a:scene3d>
            <a:sp3d extrusionH="107950" prstMaterial="plastic">
              <a:bevelT w="82550" h="63500" prst="divot"/>
              <a:bevelB/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24" descr="El Diario - Bandera tricolor es el principal símbolo patrio de Bolivia">
              <a:extLst>
                <a:ext uri="{FF2B5EF4-FFF2-40B4-BE49-F238E27FC236}">
                  <a16:creationId xmlns:a16="http://schemas.microsoft.com/office/drawing/2014/main" id="{EA304C07-34FD-6AE4-6661-EF5F4EA6FC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88402" y="1136527"/>
              <a:ext cx="641488" cy="666815"/>
            </a:xfrm>
            <a:prstGeom prst="ellipse">
              <a:avLst/>
            </a:prstGeom>
            <a:ln w="63500" cap="rnd">
              <a:noFill/>
            </a:ln>
            <a:effectLst>
              <a:outerShdw blurRad="184150" dist="241300" dir="11520000" sx="110000" sy="110000" algn="ctr">
                <a:srgbClr val="000000">
                  <a:alpha val="18000"/>
                </a:srgbClr>
              </a:outerShdw>
            </a:effectLst>
            <a:scene3d>
              <a:camera prst="perspectiveFront" fov="5100000">
                <a:rot lat="0" lon="2100000" rev="0"/>
              </a:camera>
              <a:lightRig rig="flood" dir="t">
                <a:rot lat="0" lon="0" rev="13800000"/>
              </a:lightRig>
            </a:scene3d>
            <a:sp3d extrusionH="107950" prstMaterial="plastic">
              <a:bevelT w="82550" h="63500" prst="divot"/>
              <a:bevelB/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2" descr="Bandera de brasil: imágenes, fotos de stock libres de derechos |  Depositphotos">
              <a:extLst>
                <a:ext uri="{FF2B5EF4-FFF2-40B4-BE49-F238E27FC236}">
                  <a16:creationId xmlns:a16="http://schemas.microsoft.com/office/drawing/2014/main" id="{E98F5A2C-90FE-7C78-4E11-8BB33CA353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96380" y="2741901"/>
              <a:ext cx="715728" cy="621466"/>
            </a:xfrm>
            <a:prstGeom prst="ellipse">
              <a:avLst/>
            </a:prstGeom>
            <a:ln w="63500" cap="rnd">
              <a:noFill/>
            </a:ln>
            <a:effectLst>
              <a:outerShdw blurRad="184150" dist="241300" dir="11520000" sx="110000" sy="110000" algn="ctr">
                <a:srgbClr val="000000">
                  <a:alpha val="18000"/>
                </a:srgbClr>
              </a:outerShdw>
            </a:effectLst>
            <a:scene3d>
              <a:camera prst="perspectiveFront" fov="5100000">
                <a:rot lat="0" lon="2100000" rev="0"/>
              </a:camera>
              <a:lightRig rig="flood" dir="t">
                <a:rot lat="0" lon="0" rev="13800000"/>
              </a:lightRig>
            </a:scene3d>
            <a:sp3d extrusionH="107950" prstMaterial="plastic">
              <a:bevelT w="82550" h="63500" prst="divot"/>
              <a:bevelB/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28" descr="Bandera de México - Wikipedia, la enciclopedia libre">
              <a:extLst>
                <a:ext uri="{FF2B5EF4-FFF2-40B4-BE49-F238E27FC236}">
                  <a16:creationId xmlns:a16="http://schemas.microsoft.com/office/drawing/2014/main" id="{619D1F14-13C0-DA20-378D-C5A8EE65E0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02033" y="2868987"/>
              <a:ext cx="763987" cy="643138"/>
            </a:xfrm>
            <a:prstGeom prst="ellipse">
              <a:avLst/>
            </a:prstGeom>
            <a:ln w="63500" cap="rnd">
              <a:noFill/>
            </a:ln>
            <a:effectLst>
              <a:outerShdw blurRad="184150" dist="241300" dir="11520000" sx="110000" sy="110000" algn="ctr">
                <a:srgbClr val="000000">
                  <a:alpha val="18000"/>
                </a:srgbClr>
              </a:outerShdw>
            </a:effectLst>
            <a:scene3d>
              <a:camera prst="perspectiveFront" fov="5100000">
                <a:rot lat="0" lon="2100000" rev="0"/>
              </a:camera>
              <a:lightRig rig="flood" dir="t">
                <a:rot lat="0" lon="0" rev="13800000"/>
              </a:lightRig>
            </a:scene3d>
            <a:sp3d extrusionH="107950" prstMaterial="plastic">
              <a:bevelT w="82550" h="63500" prst="divot"/>
              <a:bevelB/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6" name="Imagen 15">
            <a:extLst>
              <a:ext uri="{FF2B5EF4-FFF2-40B4-BE49-F238E27FC236}">
                <a16:creationId xmlns:a16="http://schemas.microsoft.com/office/drawing/2014/main" id="{A85FE5CB-CDB2-3A69-49C2-FB9A38EE2D1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095223" y="327618"/>
            <a:ext cx="1917477" cy="70788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17" name="Rectángulo 4">
            <a:extLst>
              <a:ext uri="{FF2B5EF4-FFF2-40B4-BE49-F238E27FC236}">
                <a16:creationId xmlns:a16="http://schemas.microsoft.com/office/drawing/2014/main" id="{EEFE865B-7EE2-175B-786C-B559F8D249EE}"/>
              </a:ext>
            </a:extLst>
          </p:cNvPr>
          <p:cNvSpPr/>
          <p:nvPr/>
        </p:nvSpPr>
        <p:spPr>
          <a:xfrm>
            <a:off x="1649651" y="886980"/>
            <a:ext cx="8255620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40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Bahnschrift Light SemiCondensed" panose="020B0502040204020203" pitchFamily="34" charset="0"/>
              </a:rPr>
              <a:t>Transfer </a:t>
            </a:r>
            <a:r>
              <a:rPr lang="es-ES" sz="40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Bahnschrift Light SemiCondensed" panose="020B0502040204020203" pitchFamily="34" charset="0"/>
              </a:rPr>
              <a:t>L</a:t>
            </a:r>
            <a:r>
              <a:rPr lang="es-ES" sz="4000" b="1" cap="none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Bahnschrift Light SemiCondensed" panose="020B0502040204020203" pitchFamily="34" charset="0"/>
              </a:rPr>
              <a:t>earning</a:t>
            </a:r>
            <a:r>
              <a:rPr lang="es-ES" sz="40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Bahnschrift Light SemiCondensed" panose="020B0502040204020203" pitchFamily="34" charset="0"/>
              </a:rPr>
              <a:t> – </a:t>
            </a:r>
            <a:r>
              <a:rPr lang="es-ES" sz="4000" b="1" cap="none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Bahnschrift Light SemiCondensed" panose="020B0502040204020203" pitchFamily="34" charset="0"/>
              </a:rPr>
              <a:t>Mobilenet</a:t>
            </a:r>
            <a:r>
              <a:rPr lang="es-ES" sz="40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Bahnschrift Light SemiCondensed" panose="020B0502040204020203" pitchFamily="34" charset="0"/>
              </a:rPr>
              <a:t> V2</a:t>
            </a:r>
            <a:endParaRPr lang="es-ES" sz="40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101600">
                  <a:schemeClr val="accent5">
                    <a:satMod val="175000"/>
                    <a:alpha val="40000"/>
                  </a:schemeClr>
                </a:glow>
              </a:effectLst>
              <a:latin typeface="Bahnschrift Light SemiCondensed" panose="020B0502040204020203" pitchFamily="34" charset="0"/>
            </a:endParaRPr>
          </a:p>
        </p:txBody>
      </p:sp>
      <p:pic>
        <p:nvPicPr>
          <p:cNvPr id="20" name="Content Placeholder 8">
            <a:extLst>
              <a:ext uri="{FF2B5EF4-FFF2-40B4-BE49-F238E27FC236}">
                <a16:creationId xmlns:a16="http://schemas.microsoft.com/office/drawing/2014/main" id="{D5BA6545-64EB-3A00-FC55-EE39DB740FE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4908" y="1788496"/>
            <a:ext cx="6566428" cy="455722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B1D6E8A4-E1A1-8852-4CB8-E1CEA7869C33}"/>
              </a:ext>
            </a:extLst>
          </p:cNvPr>
          <p:cNvSpPr/>
          <p:nvPr/>
        </p:nvSpPr>
        <p:spPr>
          <a:xfrm>
            <a:off x="1649651" y="6345716"/>
            <a:ext cx="859844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source</a:t>
            </a:r>
            <a:r>
              <a:rPr lang="en-US" dirty="0"/>
              <a:t>: </a:t>
            </a:r>
            <a:r>
              <a:rPr lang="en-US" dirty="0">
                <a:hlinkClick r:id="rId15"/>
              </a:rPr>
              <a:t>https://i.pinimg.com/originals/0a/76/eb/0a76eb3c95c249cdff9449af08ac4efc.png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830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BF96FCC1-6863-D023-7311-495320F30A50}"/>
              </a:ext>
            </a:extLst>
          </p:cNvPr>
          <p:cNvSpPr/>
          <p:nvPr/>
        </p:nvSpPr>
        <p:spPr>
          <a:xfrm>
            <a:off x="1940312" y="-711"/>
            <a:ext cx="8255620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40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Bahnschrift Light SemiCondensed" panose="020B0502040204020203" pitchFamily="34" charset="0"/>
              </a:rPr>
              <a:t>6ª Edición Gira Online Speakers Latam</a:t>
            </a:r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DAD2F7B4-01C6-A173-B785-CD1271842726}"/>
              </a:ext>
            </a:extLst>
          </p:cNvPr>
          <p:cNvGrpSpPr/>
          <p:nvPr/>
        </p:nvGrpSpPr>
        <p:grpSpPr>
          <a:xfrm>
            <a:off x="204282" y="50461"/>
            <a:ext cx="1536969" cy="1482558"/>
            <a:chOff x="3796380" y="404703"/>
            <a:chExt cx="4669640" cy="5312606"/>
          </a:xfrm>
        </p:grpSpPr>
        <p:pic>
          <p:nvPicPr>
            <p:cNvPr id="4" name="Picture 2" descr="Microfono Antiguo Imágenes y Fotos - 123RF">
              <a:extLst>
                <a:ext uri="{FF2B5EF4-FFF2-40B4-BE49-F238E27FC236}">
                  <a16:creationId xmlns:a16="http://schemas.microsoft.com/office/drawing/2014/main" id="{F1247574-7C38-13D0-3330-44D7DF0FEEB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8000" b="93556" l="27044" r="74843">
                          <a14:foregroundMark x1="41509" y1="12889" x2="56604" y2="10667"/>
                          <a14:foregroundMark x1="56604" y1="10667" x2="62893" y2="14222"/>
                          <a14:foregroundMark x1="47484" y1="8444" x2="66981" y2="12889"/>
                          <a14:foregroundMark x1="66981" y1="12889" x2="72327" y2="18889"/>
                          <a14:foregroundMark x1="30818" y1="30889" x2="35535" y2="40667"/>
                          <a14:foregroundMark x1="35535" y1="40667" x2="35535" y2="40667"/>
                          <a14:foregroundMark x1="29245" y1="30889" x2="33648" y2="41333"/>
                          <a14:foregroundMark x1="33648" y1="41333" x2="35849" y2="42667"/>
                          <a14:foregroundMark x1="46855" y1="39111" x2="46855" y2="39111"/>
                          <a14:foregroundMark x1="52516" y1="53333" x2="50629" y2="79556"/>
                          <a14:foregroundMark x1="51572" y1="84444" x2="59434" y2="90444"/>
                          <a14:foregroundMark x1="42453" y1="93333" x2="61950" y2="93556"/>
                          <a14:foregroundMark x1="61950" y1="93556" x2="74214" y2="92000"/>
                          <a14:foregroundMark x1="27044" y1="86667" x2="28931" y2="920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346" t="5046" r="18747" b="5125"/>
            <a:stretch/>
          </p:blipFill>
          <p:spPr bwMode="auto">
            <a:xfrm>
              <a:off x="4983285" y="1303051"/>
              <a:ext cx="2045588" cy="44142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8" descr="Anexo:Banderas del Perú - Wikipedia, la enciclopedia libre">
              <a:extLst>
                <a:ext uri="{FF2B5EF4-FFF2-40B4-BE49-F238E27FC236}">
                  <a16:creationId xmlns:a16="http://schemas.microsoft.com/office/drawing/2014/main" id="{CBADBBAD-8F5A-92C7-E1C9-865970BF986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97992" y="404703"/>
              <a:ext cx="665939" cy="570327"/>
            </a:xfrm>
            <a:prstGeom prst="ellipse">
              <a:avLst/>
            </a:prstGeom>
            <a:ln w="63500" cap="rnd">
              <a:noFill/>
            </a:ln>
            <a:effectLst>
              <a:outerShdw blurRad="184150" dist="241300" dir="11520000" sx="110000" sy="110000" algn="ctr">
                <a:srgbClr val="000000">
                  <a:alpha val="18000"/>
                </a:srgbClr>
              </a:outerShdw>
            </a:effectLst>
            <a:scene3d>
              <a:camera prst="perspectiveFront" fov="5100000">
                <a:rot lat="0" lon="2100000" rev="0"/>
              </a:camera>
              <a:lightRig rig="flood" dir="t">
                <a:rot lat="0" lon="0" rev="13800000"/>
              </a:lightRig>
            </a:scene3d>
            <a:sp3d extrusionH="107950" prstMaterial="plastic">
              <a:bevelT w="82550" h="63500" prst="divot"/>
              <a:bevelB/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AutoShape 10" descr="Chile - Wikipedia, la enciclopedia libre">
              <a:extLst>
                <a:ext uri="{FF2B5EF4-FFF2-40B4-BE49-F238E27FC236}">
                  <a16:creationId xmlns:a16="http://schemas.microsoft.com/office/drawing/2014/main" id="{D7427B1F-D4EB-117E-3418-548388E14832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943599" y="3276600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7" name="AutoShape 12" descr="Chile - Wikipedia, la enciclopedia libre">
              <a:extLst>
                <a:ext uri="{FF2B5EF4-FFF2-40B4-BE49-F238E27FC236}">
                  <a16:creationId xmlns:a16="http://schemas.microsoft.com/office/drawing/2014/main" id="{B0F76B01-8AEA-0B2F-7E9B-D0D6C81F6681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6096000" y="3429000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pic>
          <p:nvPicPr>
            <p:cNvPr id="8" name="Picture 14" descr="Diseño de la bandera de la República de Chile de la bandera de la bandera  90 x 150 cm: Amazon.es: Hogar">
              <a:extLst>
                <a:ext uri="{FF2B5EF4-FFF2-40B4-BE49-F238E27FC236}">
                  <a16:creationId xmlns:a16="http://schemas.microsoft.com/office/drawing/2014/main" id="{C8793880-5B42-03C5-FCB2-47AD1337F4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92255" y="649518"/>
              <a:ext cx="517749" cy="570327"/>
            </a:xfrm>
            <a:prstGeom prst="ellipse">
              <a:avLst/>
            </a:prstGeom>
            <a:ln w="63500" cap="rnd">
              <a:noFill/>
            </a:ln>
            <a:effectLst>
              <a:outerShdw blurRad="184150" dist="241300" dir="11520000" sx="110000" sy="110000" algn="ctr">
                <a:srgbClr val="000000">
                  <a:alpha val="18000"/>
                </a:srgbClr>
              </a:outerShdw>
            </a:effectLst>
            <a:scene3d>
              <a:camera prst="perspectiveFront" fov="5100000">
                <a:rot lat="0" lon="2100000" rev="0"/>
              </a:camera>
              <a:lightRig rig="flood" dir="t">
                <a:rot lat="0" lon="0" rev="13800000"/>
              </a:lightRig>
            </a:scene3d>
            <a:sp3d extrusionH="107950" prstMaterial="plastic">
              <a:bevelT w="82550" h="63500" prst="divot"/>
              <a:bevelB/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16" descr="Selección de fútbol de Uruguay - Wikipedia, la enciclopedia libre">
              <a:extLst>
                <a:ext uri="{FF2B5EF4-FFF2-40B4-BE49-F238E27FC236}">
                  <a16:creationId xmlns:a16="http://schemas.microsoft.com/office/drawing/2014/main" id="{C2AE0A94-19A1-A1FB-A53A-9B8F31951E4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77734" y="2048079"/>
              <a:ext cx="615488" cy="618113"/>
            </a:xfrm>
            <a:prstGeom prst="ellipse">
              <a:avLst/>
            </a:prstGeom>
            <a:ln w="63500" cap="rnd">
              <a:noFill/>
            </a:ln>
            <a:effectLst>
              <a:outerShdw blurRad="184150" dist="241300" dir="11520000" sx="110000" sy="110000" algn="ctr">
                <a:srgbClr val="000000">
                  <a:alpha val="18000"/>
                </a:srgbClr>
              </a:outerShdw>
            </a:effectLst>
            <a:scene3d>
              <a:camera prst="perspectiveFront" fov="5100000">
                <a:rot lat="0" lon="2100000" rev="0"/>
              </a:camera>
              <a:lightRig rig="flood" dir="t">
                <a:rot lat="0" lon="0" rev="13800000"/>
              </a:lightRig>
            </a:scene3d>
            <a:sp3d extrusionH="107950" prstMaterial="plastic">
              <a:bevelT w="82550" h="63500" prst="divot"/>
              <a:bevelB/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18" descr="Colombia - Wikipedia, la enciclopedia libre">
              <a:extLst>
                <a:ext uri="{FF2B5EF4-FFF2-40B4-BE49-F238E27FC236}">
                  <a16:creationId xmlns:a16="http://schemas.microsoft.com/office/drawing/2014/main" id="{FE68BBB4-F956-21E0-06B7-6FFE90669E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08715" y="1303050"/>
              <a:ext cx="615488" cy="571749"/>
            </a:xfrm>
            <a:prstGeom prst="ellipse">
              <a:avLst/>
            </a:prstGeom>
            <a:ln w="63500" cap="rnd">
              <a:noFill/>
            </a:ln>
            <a:effectLst>
              <a:outerShdw blurRad="184150" dist="241300" dir="11520000" sx="110000" sy="110000" algn="ctr">
                <a:srgbClr val="000000">
                  <a:alpha val="18000"/>
                </a:srgbClr>
              </a:outerShdw>
            </a:effectLst>
            <a:scene3d>
              <a:camera prst="perspectiveFront" fov="5100000">
                <a:rot lat="0" lon="2100000" rev="0"/>
              </a:camera>
              <a:lightRig rig="flood" dir="t">
                <a:rot lat="0" lon="0" rev="13800000"/>
              </a:lightRig>
            </a:scene3d>
            <a:sp3d extrusionH="107950" prstMaterial="plastic">
              <a:bevelT w="82550" h="63500" prst="divot"/>
              <a:bevelB/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20" descr="32 Características de la Bandera Argentina">
              <a:extLst>
                <a:ext uri="{FF2B5EF4-FFF2-40B4-BE49-F238E27FC236}">
                  <a16:creationId xmlns:a16="http://schemas.microsoft.com/office/drawing/2014/main" id="{E8DEBB37-191C-7E8C-DCD0-66EA6A20A1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56975" y="485825"/>
              <a:ext cx="593250" cy="571451"/>
            </a:xfrm>
            <a:prstGeom prst="ellipse">
              <a:avLst/>
            </a:prstGeom>
            <a:ln w="63500" cap="rnd">
              <a:noFill/>
            </a:ln>
            <a:effectLst>
              <a:outerShdw blurRad="184150" dist="241300" dir="11520000" sx="110000" sy="110000" algn="ctr">
                <a:srgbClr val="000000">
                  <a:alpha val="18000"/>
                </a:srgbClr>
              </a:outerShdw>
            </a:effectLst>
            <a:scene3d>
              <a:camera prst="perspectiveFront" fov="5100000">
                <a:rot lat="0" lon="2100000" rev="0"/>
              </a:camera>
              <a:lightRig rig="flood" dir="t">
                <a:rot lat="0" lon="0" rev="13800000"/>
              </a:lightRig>
            </a:scene3d>
            <a:sp3d extrusionH="107950" prstMaterial="plastic">
              <a:bevelT w="82550" h="63500" prst="divot"/>
              <a:bevelB/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22" descr="Ecuador Bandera Nacional - Gráficos vectoriales gratis en Pixabay">
              <a:extLst>
                <a:ext uri="{FF2B5EF4-FFF2-40B4-BE49-F238E27FC236}">
                  <a16:creationId xmlns:a16="http://schemas.microsoft.com/office/drawing/2014/main" id="{479E5EE8-6192-8BB9-6893-AC30F8BBE7D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2756" y="1924265"/>
              <a:ext cx="674458" cy="618113"/>
            </a:xfrm>
            <a:prstGeom prst="ellipse">
              <a:avLst/>
            </a:prstGeom>
            <a:ln w="63500" cap="rnd">
              <a:noFill/>
            </a:ln>
            <a:effectLst>
              <a:outerShdw blurRad="184150" dist="241300" dir="11520000" sx="110000" sy="110000" algn="ctr">
                <a:srgbClr val="000000">
                  <a:alpha val="18000"/>
                </a:srgbClr>
              </a:outerShdw>
            </a:effectLst>
            <a:scene3d>
              <a:camera prst="perspectiveFront" fov="5100000">
                <a:rot lat="0" lon="2100000" rev="0"/>
              </a:camera>
              <a:lightRig rig="flood" dir="t">
                <a:rot lat="0" lon="0" rev="13800000"/>
              </a:lightRig>
            </a:scene3d>
            <a:sp3d extrusionH="107950" prstMaterial="plastic">
              <a:bevelT w="82550" h="63500" prst="divot"/>
              <a:bevelB/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24" descr="El Diario - Bandera tricolor es el principal símbolo patrio de Bolivia">
              <a:extLst>
                <a:ext uri="{FF2B5EF4-FFF2-40B4-BE49-F238E27FC236}">
                  <a16:creationId xmlns:a16="http://schemas.microsoft.com/office/drawing/2014/main" id="{EA304C07-34FD-6AE4-6661-EF5F4EA6FC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88402" y="1136527"/>
              <a:ext cx="641488" cy="666815"/>
            </a:xfrm>
            <a:prstGeom prst="ellipse">
              <a:avLst/>
            </a:prstGeom>
            <a:ln w="63500" cap="rnd">
              <a:noFill/>
            </a:ln>
            <a:effectLst>
              <a:outerShdw blurRad="184150" dist="241300" dir="11520000" sx="110000" sy="110000" algn="ctr">
                <a:srgbClr val="000000">
                  <a:alpha val="18000"/>
                </a:srgbClr>
              </a:outerShdw>
            </a:effectLst>
            <a:scene3d>
              <a:camera prst="perspectiveFront" fov="5100000">
                <a:rot lat="0" lon="2100000" rev="0"/>
              </a:camera>
              <a:lightRig rig="flood" dir="t">
                <a:rot lat="0" lon="0" rev="13800000"/>
              </a:lightRig>
            </a:scene3d>
            <a:sp3d extrusionH="107950" prstMaterial="plastic">
              <a:bevelT w="82550" h="63500" prst="divot"/>
              <a:bevelB/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2" descr="Bandera de brasil: imágenes, fotos de stock libres de derechos |  Depositphotos">
              <a:extLst>
                <a:ext uri="{FF2B5EF4-FFF2-40B4-BE49-F238E27FC236}">
                  <a16:creationId xmlns:a16="http://schemas.microsoft.com/office/drawing/2014/main" id="{E98F5A2C-90FE-7C78-4E11-8BB33CA353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96380" y="2741901"/>
              <a:ext cx="715728" cy="621466"/>
            </a:xfrm>
            <a:prstGeom prst="ellipse">
              <a:avLst/>
            </a:prstGeom>
            <a:ln w="63500" cap="rnd">
              <a:noFill/>
            </a:ln>
            <a:effectLst>
              <a:outerShdw blurRad="184150" dist="241300" dir="11520000" sx="110000" sy="110000" algn="ctr">
                <a:srgbClr val="000000">
                  <a:alpha val="18000"/>
                </a:srgbClr>
              </a:outerShdw>
            </a:effectLst>
            <a:scene3d>
              <a:camera prst="perspectiveFront" fov="5100000">
                <a:rot lat="0" lon="2100000" rev="0"/>
              </a:camera>
              <a:lightRig rig="flood" dir="t">
                <a:rot lat="0" lon="0" rev="13800000"/>
              </a:lightRig>
            </a:scene3d>
            <a:sp3d extrusionH="107950" prstMaterial="plastic">
              <a:bevelT w="82550" h="63500" prst="divot"/>
              <a:bevelB/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28" descr="Bandera de México - Wikipedia, la enciclopedia libre">
              <a:extLst>
                <a:ext uri="{FF2B5EF4-FFF2-40B4-BE49-F238E27FC236}">
                  <a16:creationId xmlns:a16="http://schemas.microsoft.com/office/drawing/2014/main" id="{619D1F14-13C0-DA20-378D-C5A8EE65E0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02033" y="2868987"/>
              <a:ext cx="763987" cy="643138"/>
            </a:xfrm>
            <a:prstGeom prst="ellipse">
              <a:avLst/>
            </a:prstGeom>
            <a:ln w="63500" cap="rnd">
              <a:noFill/>
            </a:ln>
            <a:effectLst>
              <a:outerShdw blurRad="184150" dist="241300" dir="11520000" sx="110000" sy="110000" algn="ctr">
                <a:srgbClr val="000000">
                  <a:alpha val="18000"/>
                </a:srgbClr>
              </a:outerShdw>
            </a:effectLst>
            <a:scene3d>
              <a:camera prst="perspectiveFront" fov="5100000">
                <a:rot lat="0" lon="2100000" rev="0"/>
              </a:camera>
              <a:lightRig rig="flood" dir="t">
                <a:rot lat="0" lon="0" rev="13800000"/>
              </a:lightRig>
            </a:scene3d>
            <a:sp3d extrusionH="107950" prstMaterial="plastic">
              <a:bevelT w="82550" h="63500" prst="divot"/>
              <a:bevelB/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6" name="Imagen 15">
            <a:extLst>
              <a:ext uri="{FF2B5EF4-FFF2-40B4-BE49-F238E27FC236}">
                <a16:creationId xmlns:a16="http://schemas.microsoft.com/office/drawing/2014/main" id="{A85FE5CB-CDB2-3A69-49C2-FB9A38EE2D1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095223" y="327618"/>
            <a:ext cx="1917477" cy="70788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17" name="Rectángulo 4">
            <a:extLst>
              <a:ext uri="{FF2B5EF4-FFF2-40B4-BE49-F238E27FC236}">
                <a16:creationId xmlns:a16="http://schemas.microsoft.com/office/drawing/2014/main" id="{EEFE865B-7EE2-175B-786C-B559F8D249EE}"/>
              </a:ext>
            </a:extLst>
          </p:cNvPr>
          <p:cNvSpPr/>
          <p:nvPr/>
        </p:nvSpPr>
        <p:spPr>
          <a:xfrm>
            <a:off x="1649651" y="886980"/>
            <a:ext cx="8255620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4000" b="1" cap="none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Bahnschrift Light SemiCondensed" panose="020B0502040204020203" pitchFamily="34" charset="0"/>
              </a:rPr>
              <a:t>ML.Net</a:t>
            </a:r>
            <a:endParaRPr lang="es-ES" sz="40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101600">
                  <a:schemeClr val="accent5">
                    <a:satMod val="175000"/>
                    <a:alpha val="40000"/>
                  </a:schemeClr>
                </a:glow>
              </a:effectLst>
              <a:latin typeface="Bahnschrift Light SemiCondensed" panose="020B0502040204020203" pitchFamily="34" charset="0"/>
            </a:endParaRPr>
          </a:p>
        </p:txBody>
      </p:sp>
      <p:pic>
        <p:nvPicPr>
          <p:cNvPr id="21" name="Content Placeholder 4">
            <a:extLst>
              <a:ext uri="{FF2B5EF4-FFF2-40B4-BE49-F238E27FC236}">
                <a16:creationId xmlns:a16="http://schemas.microsoft.com/office/drawing/2014/main" id="{B9DDA562-2890-3ADB-BCBD-06D76F2202F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000" y="1857326"/>
            <a:ext cx="8195638" cy="441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99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BF96FCC1-6863-D023-7311-495320F30A50}"/>
              </a:ext>
            </a:extLst>
          </p:cNvPr>
          <p:cNvSpPr/>
          <p:nvPr/>
        </p:nvSpPr>
        <p:spPr>
          <a:xfrm>
            <a:off x="1940312" y="-711"/>
            <a:ext cx="8255620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40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Bahnschrift Light SemiCondensed" panose="020B0502040204020203" pitchFamily="34" charset="0"/>
              </a:rPr>
              <a:t>6ª Edición Gira Online Speakers Latam</a:t>
            </a:r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DAD2F7B4-01C6-A173-B785-CD1271842726}"/>
              </a:ext>
            </a:extLst>
          </p:cNvPr>
          <p:cNvGrpSpPr/>
          <p:nvPr/>
        </p:nvGrpSpPr>
        <p:grpSpPr>
          <a:xfrm>
            <a:off x="204282" y="50461"/>
            <a:ext cx="1536969" cy="1482558"/>
            <a:chOff x="3796380" y="404703"/>
            <a:chExt cx="4669640" cy="5312606"/>
          </a:xfrm>
        </p:grpSpPr>
        <p:pic>
          <p:nvPicPr>
            <p:cNvPr id="4" name="Picture 2" descr="Microfono Antiguo Imágenes y Fotos - 123RF">
              <a:extLst>
                <a:ext uri="{FF2B5EF4-FFF2-40B4-BE49-F238E27FC236}">
                  <a16:creationId xmlns:a16="http://schemas.microsoft.com/office/drawing/2014/main" id="{F1247574-7C38-13D0-3330-44D7DF0FEEB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8000" b="93556" l="27044" r="74843">
                          <a14:foregroundMark x1="41509" y1="12889" x2="56604" y2="10667"/>
                          <a14:foregroundMark x1="56604" y1="10667" x2="62893" y2="14222"/>
                          <a14:foregroundMark x1="47484" y1="8444" x2="66981" y2="12889"/>
                          <a14:foregroundMark x1="66981" y1="12889" x2="72327" y2="18889"/>
                          <a14:foregroundMark x1="30818" y1="30889" x2="35535" y2="40667"/>
                          <a14:foregroundMark x1="35535" y1="40667" x2="35535" y2="40667"/>
                          <a14:foregroundMark x1="29245" y1="30889" x2="33648" y2="41333"/>
                          <a14:foregroundMark x1="33648" y1="41333" x2="35849" y2="42667"/>
                          <a14:foregroundMark x1="46855" y1="39111" x2="46855" y2="39111"/>
                          <a14:foregroundMark x1="52516" y1="53333" x2="50629" y2="79556"/>
                          <a14:foregroundMark x1="51572" y1="84444" x2="59434" y2="90444"/>
                          <a14:foregroundMark x1="42453" y1="93333" x2="61950" y2="93556"/>
                          <a14:foregroundMark x1="61950" y1="93556" x2="74214" y2="92000"/>
                          <a14:foregroundMark x1="27044" y1="86667" x2="28931" y2="920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346" t="5046" r="18747" b="5125"/>
            <a:stretch/>
          </p:blipFill>
          <p:spPr bwMode="auto">
            <a:xfrm>
              <a:off x="4983285" y="1303051"/>
              <a:ext cx="2045588" cy="44142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8" descr="Anexo:Banderas del Perú - Wikipedia, la enciclopedia libre">
              <a:extLst>
                <a:ext uri="{FF2B5EF4-FFF2-40B4-BE49-F238E27FC236}">
                  <a16:creationId xmlns:a16="http://schemas.microsoft.com/office/drawing/2014/main" id="{CBADBBAD-8F5A-92C7-E1C9-865970BF986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97992" y="404703"/>
              <a:ext cx="665939" cy="570327"/>
            </a:xfrm>
            <a:prstGeom prst="ellipse">
              <a:avLst/>
            </a:prstGeom>
            <a:ln w="63500" cap="rnd">
              <a:noFill/>
            </a:ln>
            <a:effectLst>
              <a:outerShdw blurRad="184150" dist="241300" dir="11520000" sx="110000" sy="110000" algn="ctr">
                <a:srgbClr val="000000">
                  <a:alpha val="18000"/>
                </a:srgbClr>
              </a:outerShdw>
            </a:effectLst>
            <a:scene3d>
              <a:camera prst="perspectiveFront" fov="5100000">
                <a:rot lat="0" lon="2100000" rev="0"/>
              </a:camera>
              <a:lightRig rig="flood" dir="t">
                <a:rot lat="0" lon="0" rev="13800000"/>
              </a:lightRig>
            </a:scene3d>
            <a:sp3d extrusionH="107950" prstMaterial="plastic">
              <a:bevelT w="82550" h="63500" prst="divot"/>
              <a:bevelB/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AutoShape 10" descr="Chile - Wikipedia, la enciclopedia libre">
              <a:extLst>
                <a:ext uri="{FF2B5EF4-FFF2-40B4-BE49-F238E27FC236}">
                  <a16:creationId xmlns:a16="http://schemas.microsoft.com/office/drawing/2014/main" id="{D7427B1F-D4EB-117E-3418-548388E14832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943599" y="3276600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7" name="AutoShape 12" descr="Chile - Wikipedia, la enciclopedia libre">
              <a:extLst>
                <a:ext uri="{FF2B5EF4-FFF2-40B4-BE49-F238E27FC236}">
                  <a16:creationId xmlns:a16="http://schemas.microsoft.com/office/drawing/2014/main" id="{B0F76B01-8AEA-0B2F-7E9B-D0D6C81F6681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6096000" y="3429000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pic>
          <p:nvPicPr>
            <p:cNvPr id="8" name="Picture 14" descr="Diseño de la bandera de la República de Chile de la bandera de la bandera  90 x 150 cm: Amazon.es: Hogar">
              <a:extLst>
                <a:ext uri="{FF2B5EF4-FFF2-40B4-BE49-F238E27FC236}">
                  <a16:creationId xmlns:a16="http://schemas.microsoft.com/office/drawing/2014/main" id="{C8793880-5B42-03C5-FCB2-47AD1337F4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92255" y="649518"/>
              <a:ext cx="517749" cy="570327"/>
            </a:xfrm>
            <a:prstGeom prst="ellipse">
              <a:avLst/>
            </a:prstGeom>
            <a:ln w="63500" cap="rnd">
              <a:noFill/>
            </a:ln>
            <a:effectLst>
              <a:outerShdw blurRad="184150" dist="241300" dir="11520000" sx="110000" sy="110000" algn="ctr">
                <a:srgbClr val="000000">
                  <a:alpha val="18000"/>
                </a:srgbClr>
              </a:outerShdw>
            </a:effectLst>
            <a:scene3d>
              <a:camera prst="perspectiveFront" fov="5100000">
                <a:rot lat="0" lon="2100000" rev="0"/>
              </a:camera>
              <a:lightRig rig="flood" dir="t">
                <a:rot lat="0" lon="0" rev="13800000"/>
              </a:lightRig>
            </a:scene3d>
            <a:sp3d extrusionH="107950" prstMaterial="plastic">
              <a:bevelT w="82550" h="63500" prst="divot"/>
              <a:bevelB/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16" descr="Selección de fútbol de Uruguay - Wikipedia, la enciclopedia libre">
              <a:extLst>
                <a:ext uri="{FF2B5EF4-FFF2-40B4-BE49-F238E27FC236}">
                  <a16:creationId xmlns:a16="http://schemas.microsoft.com/office/drawing/2014/main" id="{C2AE0A94-19A1-A1FB-A53A-9B8F31951E4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77734" y="2048079"/>
              <a:ext cx="615488" cy="618113"/>
            </a:xfrm>
            <a:prstGeom prst="ellipse">
              <a:avLst/>
            </a:prstGeom>
            <a:ln w="63500" cap="rnd">
              <a:noFill/>
            </a:ln>
            <a:effectLst>
              <a:outerShdw blurRad="184150" dist="241300" dir="11520000" sx="110000" sy="110000" algn="ctr">
                <a:srgbClr val="000000">
                  <a:alpha val="18000"/>
                </a:srgbClr>
              </a:outerShdw>
            </a:effectLst>
            <a:scene3d>
              <a:camera prst="perspectiveFront" fov="5100000">
                <a:rot lat="0" lon="2100000" rev="0"/>
              </a:camera>
              <a:lightRig rig="flood" dir="t">
                <a:rot lat="0" lon="0" rev="13800000"/>
              </a:lightRig>
            </a:scene3d>
            <a:sp3d extrusionH="107950" prstMaterial="plastic">
              <a:bevelT w="82550" h="63500" prst="divot"/>
              <a:bevelB/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18" descr="Colombia - Wikipedia, la enciclopedia libre">
              <a:extLst>
                <a:ext uri="{FF2B5EF4-FFF2-40B4-BE49-F238E27FC236}">
                  <a16:creationId xmlns:a16="http://schemas.microsoft.com/office/drawing/2014/main" id="{FE68BBB4-F956-21E0-06B7-6FFE90669E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08715" y="1303050"/>
              <a:ext cx="615488" cy="571749"/>
            </a:xfrm>
            <a:prstGeom prst="ellipse">
              <a:avLst/>
            </a:prstGeom>
            <a:ln w="63500" cap="rnd">
              <a:noFill/>
            </a:ln>
            <a:effectLst>
              <a:outerShdw blurRad="184150" dist="241300" dir="11520000" sx="110000" sy="110000" algn="ctr">
                <a:srgbClr val="000000">
                  <a:alpha val="18000"/>
                </a:srgbClr>
              </a:outerShdw>
            </a:effectLst>
            <a:scene3d>
              <a:camera prst="perspectiveFront" fov="5100000">
                <a:rot lat="0" lon="2100000" rev="0"/>
              </a:camera>
              <a:lightRig rig="flood" dir="t">
                <a:rot lat="0" lon="0" rev="13800000"/>
              </a:lightRig>
            </a:scene3d>
            <a:sp3d extrusionH="107950" prstMaterial="plastic">
              <a:bevelT w="82550" h="63500" prst="divot"/>
              <a:bevelB/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20" descr="32 Características de la Bandera Argentina">
              <a:extLst>
                <a:ext uri="{FF2B5EF4-FFF2-40B4-BE49-F238E27FC236}">
                  <a16:creationId xmlns:a16="http://schemas.microsoft.com/office/drawing/2014/main" id="{E8DEBB37-191C-7E8C-DCD0-66EA6A20A1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56975" y="485825"/>
              <a:ext cx="593250" cy="571451"/>
            </a:xfrm>
            <a:prstGeom prst="ellipse">
              <a:avLst/>
            </a:prstGeom>
            <a:ln w="63500" cap="rnd">
              <a:noFill/>
            </a:ln>
            <a:effectLst>
              <a:outerShdw blurRad="184150" dist="241300" dir="11520000" sx="110000" sy="110000" algn="ctr">
                <a:srgbClr val="000000">
                  <a:alpha val="18000"/>
                </a:srgbClr>
              </a:outerShdw>
            </a:effectLst>
            <a:scene3d>
              <a:camera prst="perspectiveFront" fov="5100000">
                <a:rot lat="0" lon="2100000" rev="0"/>
              </a:camera>
              <a:lightRig rig="flood" dir="t">
                <a:rot lat="0" lon="0" rev="13800000"/>
              </a:lightRig>
            </a:scene3d>
            <a:sp3d extrusionH="107950" prstMaterial="plastic">
              <a:bevelT w="82550" h="63500" prst="divot"/>
              <a:bevelB/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22" descr="Ecuador Bandera Nacional - Gráficos vectoriales gratis en Pixabay">
              <a:extLst>
                <a:ext uri="{FF2B5EF4-FFF2-40B4-BE49-F238E27FC236}">
                  <a16:creationId xmlns:a16="http://schemas.microsoft.com/office/drawing/2014/main" id="{479E5EE8-6192-8BB9-6893-AC30F8BBE7D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2756" y="1924265"/>
              <a:ext cx="674458" cy="618113"/>
            </a:xfrm>
            <a:prstGeom prst="ellipse">
              <a:avLst/>
            </a:prstGeom>
            <a:ln w="63500" cap="rnd">
              <a:noFill/>
            </a:ln>
            <a:effectLst>
              <a:outerShdw blurRad="184150" dist="241300" dir="11520000" sx="110000" sy="110000" algn="ctr">
                <a:srgbClr val="000000">
                  <a:alpha val="18000"/>
                </a:srgbClr>
              </a:outerShdw>
            </a:effectLst>
            <a:scene3d>
              <a:camera prst="perspectiveFront" fov="5100000">
                <a:rot lat="0" lon="2100000" rev="0"/>
              </a:camera>
              <a:lightRig rig="flood" dir="t">
                <a:rot lat="0" lon="0" rev="13800000"/>
              </a:lightRig>
            </a:scene3d>
            <a:sp3d extrusionH="107950" prstMaterial="plastic">
              <a:bevelT w="82550" h="63500" prst="divot"/>
              <a:bevelB/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24" descr="El Diario - Bandera tricolor es el principal símbolo patrio de Bolivia">
              <a:extLst>
                <a:ext uri="{FF2B5EF4-FFF2-40B4-BE49-F238E27FC236}">
                  <a16:creationId xmlns:a16="http://schemas.microsoft.com/office/drawing/2014/main" id="{EA304C07-34FD-6AE4-6661-EF5F4EA6FC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88402" y="1136527"/>
              <a:ext cx="641488" cy="666815"/>
            </a:xfrm>
            <a:prstGeom prst="ellipse">
              <a:avLst/>
            </a:prstGeom>
            <a:ln w="63500" cap="rnd">
              <a:noFill/>
            </a:ln>
            <a:effectLst>
              <a:outerShdw blurRad="184150" dist="241300" dir="11520000" sx="110000" sy="110000" algn="ctr">
                <a:srgbClr val="000000">
                  <a:alpha val="18000"/>
                </a:srgbClr>
              </a:outerShdw>
            </a:effectLst>
            <a:scene3d>
              <a:camera prst="perspectiveFront" fov="5100000">
                <a:rot lat="0" lon="2100000" rev="0"/>
              </a:camera>
              <a:lightRig rig="flood" dir="t">
                <a:rot lat="0" lon="0" rev="13800000"/>
              </a:lightRig>
            </a:scene3d>
            <a:sp3d extrusionH="107950" prstMaterial="plastic">
              <a:bevelT w="82550" h="63500" prst="divot"/>
              <a:bevelB/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2" descr="Bandera de brasil: imágenes, fotos de stock libres de derechos |  Depositphotos">
              <a:extLst>
                <a:ext uri="{FF2B5EF4-FFF2-40B4-BE49-F238E27FC236}">
                  <a16:creationId xmlns:a16="http://schemas.microsoft.com/office/drawing/2014/main" id="{E98F5A2C-90FE-7C78-4E11-8BB33CA353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96380" y="2741901"/>
              <a:ext cx="715728" cy="621466"/>
            </a:xfrm>
            <a:prstGeom prst="ellipse">
              <a:avLst/>
            </a:prstGeom>
            <a:ln w="63500" cap="rnd">
              <a:noFill/>
            </a:ln>
            <a:effectLst>
              <a:outerShdw blurRad="184150" dist="241300" dir="11520000" sx="110000" sy="110000" algn="ctr">
                <a:srgbClr val="000000">
                  <a:alpha val="18000"/>
                </a:srgbClr>
              </a:outerShdw>
            </a:effectLst>
            <a:scene3d>
              <a:camera prst="perspectiveFront" fov="5100000">
                <a:rot lat="0" lon="2100000" rev="0"/>
              </a:camera>
              <a:lightRig rig="flood" dir="t">
                <a:rot lat="0" lon="0" rev="13800000"/>
              </a:lightRig>
            </a:scene3d>
            <a:sp3d extrusionH="107950" prstMaterial="plastic">
              <a:bevelT w="82550" h="63500" prst="divot"/>
              <a:bevelB/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28" descr="Bandera de México - Wikipedia, la enciclopedia libre">
              <a:extLst>
                <a:ext uri="{FF2B5EF4-FFF2-40B4-BE49-F238E27FC236}">
                  <a16:creationId xmlns:a16="http://schemas.microsoft.com/office/drawing/2014/main" id="{619D1F14-13C0-DA20-378D-C5A8EE65E0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02033" y="2868987"/>
              <a:ext cx="763987" cy="643138"/>
            </a:xfrm>
            <a:prstGeom prst="ellipse">
              <a:avLst/>
            </a:prstGeom>
            <a:ln w="63500" cap="rnd">
              <a:noFill/>
            </a:ln>
            <a:effectLst>
              <a:outerShdw blurRad="184150" dist="241300" dir="11520000" sx="110000" sy="110000" algn="ctr">
                <a:srgbClr val="000000">
                  <a:alpha val="18000"/>
                </a:srgbClr>
              </a:outerShdw>
            </a:effectLst>
            <a:scene3d>
              <a:camera prst="perspectiveFront" fov="5100000">
                <a:rot lat="0" lon="2100000" rev="0"/>
              </a:camera>
              <a:lightRig rig="flood" dir="t">
                <a:rot lat="0" lon="0" rev="13800000"/>
              </a:lightRig>
            </a:scene3d>
            <a:sp3d extrusionH="107950" prstMaterial="plastic">
              <a:bevelT w="82550" h="63500" prst="divot"/>
              <a:bevelB/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6" name="Imagen 15">
            <a:extLst>
              <a:ext uri="{FF2B5EF4-FFF2-40B4-BE49-F238E27FC236}">
                <a16:creationId xmlns:a16="http://schemas.microsoft.com/office/drawing/2014/main" id="{A85FE5CB-CDB2-3A69-49C2-FB9A38EE2D1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095223" y="327618"/>
            <a:ext cx="1917477" cy="70788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17" name="Rectángulo 4">
            <a:extLst>
              <a:ext uri="{FF2B5EF4-FFF2-40B4-BE49-F238E27FC236}">
                <a16:creationId xmlns:a16="http://schemas.microsoft.com/office/drawing/2014/main" id="{EEFE865B-7EE2-175B-786C-B559F8D249EE}"/>
              </a:ext>
            </a:extLst>
          </p:cNvPr>
          <p:cNvSpPr/>
          <p:nvPr/>
        </p:nvSpPr>
        <p:spPr>
          <a:xfrm>
            <a:off x="1649651" y="886980"/>
            <a:ext cx="8255620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4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Bahnschrift Light SemiCondensed" panose="020B0502040204020203" pitchFamily="34" charset="0"/>
              </a:rPr>
              <a:t>Cloud </a:t>
            </a:r>
            <a:r>
              <a:rPr lang="es-ES" sz="40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Bahnschrift Light SemiCondensed" panose="020B0502040204020203" pitchFamily="34" charset="0"/>
              </a:rPr>
              <a:t>Architecture</a:t>
            </a:r>
            <a:endParaRPr lang="es-ES" sz="40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101600">
                  <a:schemeClr val="accent5">
                    <a:satMod val="175000"/>
                    <a:alpha val="40000"/>
                  </a:schemeClr>
                </a:glow>
              </a:effectLst>
              <a:latin typeface="Bahnschrift Light SemiCondensed" panose="020B0502040204020203" pitchFamily="34" charset="0"/>
            </a:endParaRPr>
          </a:p>
        </p:txBody>
      </p:sp>
      <p:pic>
        <p:nvPicPr>
          <p:cNvPr id="19" name="Content Placeholder 10" descr="Diagram&#10;&#10;Description automatically generated">
            <a:extLst>
              <a:ext uri="{FF2B5EF4-FFF2-40B4-BE49-F238E27FC236}">
                <a16:creationId xmlns:a16="http://schemas.microsoft.com/office/drawing/2014/main" id="{7FB266BA-E270-6A3B-17B0-4B0AF72C4AB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971" y="2046513"/>
            <a:ext cx="10836058" cy="4086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632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BF96FCC1-6863-D023-7311-495320F30A50}"/>
              </a:ext>
            </a:extLst>
          </p:cNvPr>
          <p:cNvSpPr/>
          <p:nvPr/>
        </p:nvSpPr>
        <p:spPr>
          <a:xfrm>
            <a:off x="1940312" y="-711"/>
            <a:ext cx="8255620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40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Bahnschrift Light SemiCondensed" panose="020B0502040204020203" pitchFamily="34" charset="0"/>
              </a:rPr>
              <a:t>6ª Edición Gira Online Speakers Latam</a:t>
            </a:r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DAD2F7B4-01C6-A173-B785-CD1271842726}"/>
              </a:ext>
            </a:extLst>
          </p:cNvPr>
          <p:cNvGrpSpPr/>
          <p:nvPr/>
        </p:nvGrpSpPr>
        <p:grpSpPr>
          <a:xfrm>
            <a:off x="204282" y="50461"/>
            <a:ext cx="1536969" cy="1482558"/>
            <a:chOff x="3796380" y="404703"/>
            <a:chExt cx="4669640" cy="5312606"/>
          </a:xfrm>
        </p:grpSpPr>
        <p:pic>
          <p:nvPicPr>
            <p:cNvPr id="4" name="Picture 2" descr="Microfono Antiguo Imágenes y Fotos - 123RF">
              <a:extLst>
                <a:ext uri="{FF2B5EF4-FFF2-40B4-BE49-F238E27FC236}">
                  <a16:creationId xmlns:a16="http://schemas.microsoft.com/office/drawing/2014/main" id="{F1247574-7C38-13D0-3330-44D7DF0FEEB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8000" b="93556" l="27044" r="74843">
                          <a14:foregroundMark x1="41509" y1="12889" x2="56604" y2="10667"/>
                          <a14:foregroundMark x1="56604" y1="10667" x2="62893" y2="14222"/>
                          <a14:foregroundMark x1="47484" y1="8444" x2="66981" y2="12889"/>
                          <a14:foregroundMark x1="66981" y1="12889" x2="72327" y2="18889"/>
                          <a14:foregroundMark x1="30818" y1="30889" x2="35535" y2="40667"/>
                          <a14:foregroundMark x1="35535" y1="40667" x2="35535" y2="40667"/>
                          <a14:foregroundMark x1="29245" y1="30889" x2="33648" y2="41333"/>
                          <a14:foregroundMark x1="33648" y1="41333" x2="35849" y2="42667"/>
                          <a14:foregroundMark x1="46855" y1="39111" x2="46855" y2="39111"/>
                          <a14:foregroundMark x1="52516" y1="53333" x2="50629" y2="79556"/>
                          <a14:foregroundMark x1="51572" y1="84444" x2="59434" y2="90444"/>
                          <a14:foregroundMark x1="42453" y1="93333" x2="61950" y2="93556"/>
                          <a14:foregroundMark x1="61950" y1="93556" x2="74214" y2="92000"/>
                          <a14:foregroundMark x1="27044" y1="86667" x2="28931" y2="920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346" t="5046" r="18747" b="5125"/>
            <a:stretch/>
          </p:blipFill>
          <p:spPr bwMode="auto">
            <a:xfrm>
              <a:off x="4983285" y="1303051"/>
              <a:ext cx="2045588" cy="44142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8" descr="Anexo:Banderas del Perú - Wikipedia, la enciclopedia libre">
              <a:extLst>
                <a:ext uri="{FF2B5EF4-FFF2-40B4-BE49-F238E27FC236}">
                  <a16:creationId xmlns:a16="http://schemas.microsoft.com/office/drawing/2014/main" id="{CBADBBAD-8F5A-92C7-E1C9-865970BF986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97992" y="404703"/>
              <a:ext cx="665939" cy="570327"/>
            </a:xfrm>
            <a:prstGeom prst="ellipse">
              <a:avLst/>
            </a:prstGeom>
            <a:ln w="63500" cap="rnd">
              <a:noFill/>
            </a:ln>
            <a:effectLst>
              <a:outerShdw blurRad="184150" dist="241300" dir="11520000" sx="110000" sy="110000" algn="ctr">
                <a:srgbClr val="000000">
                  <a:alpha val="18000"/>
                </a:srgbClr>
              </a:outerShdw>
            </a:effectLst>
            <a:scene3d>
              <a:camera prst="perspectiveFront" fov="5100000">
                <a:rot lat="0" lon="2100000" rev="0"/>
              </a:camera>
              <a:lightRig rig="flood" dir="t">
                <a:rot lat="0" lon="0" rev="13800000"/>
              </a:lightRig>
            </a:scene3d>
            <a:sp3d extrusionH="107950" prstMaterial="plastic">
              <a:bevelT w="82550" h="63500" prst="divot"/>
              <a:bevelB/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AutoShape 10" descr="Chile - Wikipedia, la enciclopedia libre">
              <a:extLst>
                <a:ext uri="{FF2B5EF4-FFF2-40B4-BE49-F238E27FC236}">
                  <a16:creationId xmlns:a16="http://schemas.microsoft.com/office/drawing/2014/main" id="{D7427B1F-D4EB-117E-3418-548388E14832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943599" y="3276600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7" name="AutoShape 12" descr="Chile - Wikipedia, la enciclopedia libre">
              <a:extLst>
                <a:ext uri="{FF2B5EF4-FFF2-40B4-BE49-F238E27FC236}">
                  <a16:creationId xmlns:a16="http://schemas.microsoft.com/office/drawing/2014/main" id="{B0F76B01-8AEA-0B2F-7E9B-D0D6C81F6681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6096000" y="3429000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pic>
          <p:nvPicPr>
            <p:cNvPr id="8" name="Picture 14" descr="Diseño de la bandera de la República de Chile de la bandera de la bandera  90 x 150 cm: Amazon.es: Hogar">
              <a:extLst>
                <a:ext uri="{FF2B5EF4-FFF2-40B4-BE49-F238E27FC236}">
                  <a16:creationId xmlns:a16="http://schemas.microsoft.com/office/drawing/2014/main" id="{C8793880-5B42-03C5-FCB2-47AD1337F4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92255" y="649518"/>
              <a:ext cx="517749" cy="570327"/>
            </a:xfrm>
            <a:prstGeom prst="ellipse">
              <a:avLst/>
            </a:prstGeom>
            <a:ln w="63500" cap="rnd">
              <a:noFill/>
            </a:ln>
            <a:effectLst>
              <a:outerShdw blurRad="184150" dist="241300" dir="11520000" sx="110000" sy="110000" algn="ctr">
                <a:srgbClr val="000000">
                  <a:alpha val="18000"/>
                </a:srgbClr>
              </a:outerShdw>
            </a:effectLst>
            <a:scene3d>
              <a:camera prst="perspectiveFront" fov="5100000">
                <a:rot lat="0" lon="2100000" rev="0"/>
              </a:camera>
              <a:lightRig rig="flood" dir="t">
                <a:rot lat="0" lon="0" rev="13800000"/>
              </a:lightRig>
            </a:scene3d>
            <a:sp3d extrusionH="107950" prstMaterial="plastic">
              <a:bevelT w="82550" h="63500" prst="divot"/>
              <a:bevelB/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16" descr="Selección de fútbol de Uruguay - Wikipedia, la enciclopedia libre">
              <a:extLst>
                <a:ext uri="{FF2B5EF4-FFF2-40B4-BE49-F238E27FC236}">
                  <a16:creationId xmlns:a16="http://schemas.microsoft.com/office/drawing/2014/main" id="{C2AE0A94-19A1-A1FB-A53A-9B8F31951E4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77734" y="2048079"/>
              <a:ext cx="615488" cy="618113"/>
            </a:xfrm>
            <a:prstGeom prst="ellipse">
              <a:avLst/>
            </a:prstGeom>
            <a:ln w="63500" cap="rnd">
              <a:noFill/>
            </a:ln>
            <a:effectLst>
              <a:outerShdw blurRad="184150" dist="241300" dir="11520000" sx="110000" sy="110000" algn="ctr">
                <a:srgbClr val="000000">
                  <a:alpha val="18000"/>
                </a:srgbClr>
              </a:outerShdw>
            </a:effectLst>
            <a:scene3d>
              <a:camera prst="perspectiveFront" fov="5100000">
                <a:rot lat="0" lon="2100000" rev="0"/>
              </a:camera>
              <a:lightRig rig="flood" dir="t">
                <a:rot lat="0" lon="0" rev="13800000"/>
              </a:lightRig>
            </a:scene3d>
            <a:sp3d extrusionH="107950" prstMaterial="plastic">
              <a:bevelT w="82550" h="63500" prst="divot"/>
              <a:bevelB/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18" descr="Colombia - Wikipedia, la enciclopedia libre">
              <a:extLst>
                <a:ext uri="{FF2B5EF4-FFF2-40B4-BE49-F238E27FC236}">
                  <a16:creationId xmlns:a16="http://schemas.microsoft.com/office/drawing/2014/main" id="{FE68BBB4-F956-21E0-06B7-6FFE90669E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08715" y="1303050"/>
              <a:ext cx="615488" cy="571749"/>
            </a:xfrm>
            <a:prstGeom prst="ellipse">
              <a:avLst/>
            </a:prstGeom>
            <a:ln w="63500" cap="rnd">
              <a:noFill/>
            </a:ln>
            <a:effectLst>
              <a:outerShdw blurRad="184150" dist="241300" dir="11520000" sx="110000" sy="110000" algn="ctr">
                <a:srgbClr val="000000">
                  <a:alpha val="18000"/>
                </a:srgbClr>
              </a:outerShdw>
            </a:effectLst>
            <a:scene3d>
              <a:camera prst="perspectiveFront" fov="5100000">
                <a:rot lat="0" lon="2100000" rev="0"/>
              </a:camera>
              <a:lightRig rig="flood" dir="t">
                <a:rot lat="0" lon="0" rev="13800000"/>
              </a:lightRig>
            </a:scene3d>
            <a:sp3d extrusionH="107950" prstMaterial="plastic">
              <a:bevelT w="82550" h="63500" prst="divot"/>
              <a:bevelB/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20" descr="32 Características de la Bandera Argentina">
              <a:extLst>
                <a:ext uri="{FF2B5EF4-FFF2-40B4-BE49-F238E27FC236}">
                  <a16:creationId xmlns:a16="http://schemas.microsoft.com/office/drawing/2014/main" id="{E8DEBB37-191C-7E8C-DCD0-66EA6A20A1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56975" y="485825"/>
              <a:ext cx="593250" cy="571451"/>
            </a:xfrm>
            <a:prstGeom prst="ellipse">
              <a:avLst/>
            </a:prstGeom>
            <a:ln w="63500" cap="rnd">
              <a:noFill/>
            </a:ln>
            <a:effectLst>
              <a:outerShdw blurRad="184150" dist="241300" dir="11520000" sx="110000" sy="110000" algn="ctr">
                <a:srgbClr val="000000">
                  <a:alpha val="18000"/>
                </a:srgbClr>
              </a:outerShdw>
            </a:effectLst>
            <a:scene3d>
              <a:camera prst="perspectiveFront" fov="5100000">
                <a:rot lat="0" lon="2100000" rev="0"/>
              </a:camera>
              <a:lightRig rig="flood" dir="t">
                <a:rot lat="0" lon="0" rev="13800000"/>
              </a:lightRig>
            </a:scene3d>
            <a:sp3d extrusionH="107950" prstMaterial="plastic">
              <a:bevelT w="82550" h="63500" prst="divot"/>
              <a:bevelB/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22" descr="Ecuador Bandera Nacional - Gráficos vectoriales gratis en Pixabay">
              <a:extLst>
                <a:ext uri="{FF2B5EF4-FFF2-40B4-BE49-F238E27FC236}">
                  <a16:creationId xmlns:a16="http://schemas.microsoft.com/office/drawing/2014/main" id="{479E5EE8-6192-8BB9-6893-AC30F8BBE7D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2756" y="1924265"/>
              <a:ext cx="674458" cy="618113"/>
            </a:xfrm>
            <a:prstGeom prst="ellipse">
              <a:avLst/>
            </a:prstGeom>
            <a:ln w="63500" cap="rnd">
              <a:noFill/>
            </a:ln>
            <a:effectLst>
              <a:outerShdw blurRad="184150" dist="241300" dir="11520000" sx="110000" sy="110000" algn="ctr">
                <a:srgbClr val="000000">
                  <a:alpha val="18000"/>
                </a:srgbClr>
              </a:outerShdw>
            </a:effectLst>
            <a:scene3d>
              <a:camera prst="perspectiveFront" fov="5100000">
                <a:rot lat="0" lon="2100000" rev="0"/>
              </a:camera>
              <a:lightRig rig="flood" dir="t">
                <a:rot lat="0" lon="0" rev="13800000"/>
              </a:lightRig>
            </a:scene3d>
            <a:sp3d extrusionH="107950" prstMaterial="plastic">
              <a:bevelT w="82550" h="63500" prst="divot"/>
              <a:bevelB/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24" descr="El Diario - Bandera tricolor es el principal símbolo patrio de Bolivia">
              <a:extLst>
                <a:ext uri="{FF2B5EF4-FFF2-40B4-BE49-F238E27FC236}">
                  <a16:creationId xmlns:a16="http://schemas.microsoft.com/office/drawing/2014/main" id="{EA304C07-34FD-6AE4-6661-EF5F4EA6FC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88402" y="1136527"/>
              <a:ext cx="641488" cy="666815"/>
            </a:xfrm>
            <a:prstGeom prst="ellipse">
              <a:avLst/>
            </a:prstGeom>
            <a:ln w="63500" cap="rnd">
              <a:noFill/>
            </a:ln>
            <a:effectLst>
              <a:outerShdw blurRad="184150" dist="241300" dir="11520000" sx="110000" sy="110000" algn="ctr">
                <a:srgbClr val="000000">
                  <a:alpha val="18000"/>
                </a:srgbClr>
              </a:outerShdw>
            </a:effectLst>
            <a:scene3d>
              <a:camera prst="perspectiveFront" fov="5100000">
                <a:rot lat="0" lon="2100000" rev="0"/>
              </a:camera>
              <a:lightRig rig="flood" dir="t">
                <a:rot lat="0" lon="0" rev="13800000"/>
              </a:lightRig>
            </a:scene3d>
            <a:sp3d extrusionH="107950" prstMaterial="plastic">
              <a:bevelT w="82550" h="63500" prst="divot"/>
              <a:bevelB/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2" descr="Bandera de brasil: imágenes, fotos de stock libres de derechos |  Depositphotos">
              <a:extLst>
                <a:ext uri="{FF2B5EF4-FFF2-40B4-BE49-F238E27FC236}">
                  <a16:creationId xmlns:a16="http://schemas.microsoft.com/office/drawing/2014/main" id="{E98F5A2C-90FE-7C78-4E11-8BB33CA353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96380" y="2741901"/>
              <a:ext cx="715728" cy="621466"/>
            </a:xfrm>
            <a:prstGeom prst="ellipse">
              <a:avLst/>
            </a:prstGeom>
            <a:ln w="63500" cap="rnd">
              <a:noFill/>
            </a:ln>
            <a:effectLst>
              <a:outerShdw blurRad="184150" dist="241300" dir="11520000" sx="110000" sy="110000" algn="ctr">
                <a:srgbClr val="000000">
                  <a:alpha val="18000"/>
                </a:srgbClr>
              </a:outerShdw>
            </a:effectLst>
            <a:scene3d>
              <a:camera prst="perspectiveFront" fov="5100000">
                <a:rot lat="0" lon="2100000" rev="0"/>
              </a:camera>
              <a:lightRig rig="flood" dir="t">
                <a:rot lat="0" lon="0" rev="13800000"/>
              </a:lightRig>
            </a:scene3d>
            <a:sp3d extrusionH="107950" prstMaterial="plastic">
              <a:bevelT w="82550" h="63500" prst="divot"/>
              <a:bevelB/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28" descr="Bandera de México - Wikipedia, la enciclopedia libre">
              <a:extLst>
                <a:ext uri="{FF2B5EF4-FFF2-40B4-BE49-F238E27FC236}">
                  <a16:creationId xmlns:a16="http://schemas.microsoft.com/office/drawing/2014/main" id="{619D1F14-13C0-DA20-378D-C5A8EE65E0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02033" y="2868987"/>
              <a:ext cx="763987" cy="643138"/>
            </a:xfrm>
            <a:prstGeom prst="ellipse">
              <a:avLst/>
            </a:prstGeom>
            <a:ln w="63500" cap="rnd">
              <a:noFill/>
            </a:ln>
            <a:effectLst>
              <a:outerShdw blurRad="184150" dist="241300" dir="11520000" sx="110000" sy="110000" algn="ctr">
                <a:srgbClr val="000000">
                  <a:alpha val="18000"/>
                </a:srgbClr>
              </a:outerShdw>
            </a:effectLst>
            <a:scene3d>
              <a:camera prst="perspectiveFront" fov="5100000">
                <a:rot lat="0" lon="2100000" rev="0"/>
              </a:camera>
              <a:lightRig rig="flood" dir="t">
                <a:rot lat="0" lon="0" rev="13800000"/>
              </a:lightRig>
            </a:scene3d>
            <a:sp3d extrusionH="107950" prstMaterial="plastic">
              <a:bevelT w="82550" h="63500" prst="divot"/>
              <a:bevelB/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6" name="Imagen 15">
            <a:extLst>
              <a:ext uri="{FF2B5EF4-FFF2-40B4-BE49-F238E27FC236}">
                <a16:creationId xmlns:a16="http://schemas.microsoft.com/office/drawing/2014/main" id="{A85FE5CB-CDB2-3A69-49C2-FB9A38EE2D1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095223" y="327618"/>
            <a:ext cx="1917477" cy="70788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17" name="Rectángulo 4">
            <a:extLst>
              <a:ext uri="{FF2B5EF4-FFF2-40B4-BE49-F238E27FC236}">
                <a16:creationId xmlns:a16="http://schemas.microsoft.com/office/drawing/2014/main" id="{EEFE865B-7EE2-175B-786C-B559F8D249EE}"/>
              </a:ext>
            </a:extLst>
          </p:cNvPr>
          <p:cNvSpPr/>
          <p:nvPr/>
        </p:nvSpPr>
        <p:spPr>
          <a:xfrm>
            <a:off x="1649651" y="886980"/>
            <a:ext cx="8255620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4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Bahnschrift Light SemiCondensed" panose="020B0502040204020203" pitchFamily="34" charset="0"/>
              </a:rPr>
              <a:t>Customer </a:t>
            </a:r>
            <a:r>
              <a:rPr lang="es-ES" sz="40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Bahnschrift Light SemiCondensed" panose="020B0502040204020203" pitchFamily="34" charset="0"/>
              </a:rPr>
              <a:t>Success</a:t>
            </a:r>
            <a:r>
              <a:rPr lang="es-ES" sz="4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Bahnschrift Light SemiCondensed" panose="020B0502040204020203" pitchFamily="34" charset="0"/>
              </a:rPr>
              <a:t> </a:t>
            </a:r>
            <a:r>
              <a:rPr lang="es-ES" sz="40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Bahnschrift Light SemiCondensed" panose="020B0502040204020203" pitchFamily="34" charset="0"/>
              </a:rPr>
              <a:t>Stories</a:t>
            </a:r>
            <a:r>
              <a:rPr lang="es-ES" sz="4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Bahnschrift Light SemiCondensed" panose="020B0502040204020203" pitchFamily="34" charset="0"/>
              </a:rPr>
              <a:t> – </a:t>
            </a:r>
            <a:r>
              <a:rPr lang="es-ES" sz="40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Bahnschrift Light SemiCondensed" panose="020B0502040204020203" pitchFamily="34" charset="0"/>
              </a:rPr>
              <a:t>ML.Net</a:t>
            </a:r>
            <a:endParaRPr lang="es-ES" sz="40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101600">
                  <a:schemeClr val="accent5">
                    <a:satMod val="175000"/>
                    <a:alpha val="40000"/>
                  </a:schemeClr>
                </a:glow>
              </a:effectLst>
              <a:latin typeface="Bahnschrift Light SemiCondensed" panose="020B0502040204020203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1AA7F42-2569-A45B-CF3E-6CF89DE8E5A5}"/>
              </a:ext>
            </a:extLst>
          </p:cNvPr>
          <p:cNvSpPr/>
          <p:nvPr/>
        </p:nvSpPr>
        <p:spPr>
          <a:xfrm>
            <a:off x="1962381" y="6249088"/>
            <a:ext cx="76301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14"/>
              </a:rPr>
              <a:t>https://dotnet.microsoft.com/apps/machinelearning-ai/ml-dotnet/customers</a:t>
            </a:r>
            <a:endParaRPr lang="en-US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37865C0-A6C8-AB69-DFA6-CFCF1551944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962381" y="2011520"/>
            <a:ext cx="7759636" cy="4037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021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8B478825-27E1-4D09-BCDC-5D47E80D7E16}"/>
              </a:ext>
            </a:extLst>
          </p:cNvPr>
          <p:cNvSpPr/>
          <p:nvPr/>
        </p:nvSpPr>
        <p:spPr>
          <a:xfrm>
            <a:off x="4221768" y="2636594"/>
            <a:ext cx="187423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Demo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69FA38DF-C694-EF12-AB72-6CBD92BA8C96}"/>
              </a:ext>
            </a:extLst>
          </p:cNvPr>
          <p:cNvSpPr/>
          <p:nvPr/>
        </p:nvSpPr>
        <p:spPr>
          <a:xfrm>
            <a:off x="1940312" y="-711"/>
            <a:ext cx="8255620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40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Bahnschrift Light SemiCondensed" panose="020B0502040204020203" pitchFamily="34" charset="0"/>
              </a:rPr>
              <a:t>6ª Edición Gira Online Speakers Latam</a:t>
            </a:r>
          </a:p>
        </p:txBody>
      </p:sp>
    </p:spTree>
    <p:extLst>
      <p:ext uri="{BB962C8B-B14F-4D97-AF65-F5344CB8AC3E}">
        <p14:creationId xmlns:p14="http://schemas.microsoft.com/office/powerpoint/2010/main" val="7962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8B478825-27E1-4D09-BCDC-5D47E80D7E16}"/>
              </a:ext>
            </a:extLst>
          </p:cNvPr>
          <p:cNvSpPr/>
          <p:nvPr/>
        </p:nvSpPr>
        <p:spPr>
          <a:xfrm>
            <a:off x="0" y="2448860"/>
            <a:ext cx="11566689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1" dirty="0" err="1">
                <a:solidFill>
                  <a:schemeClr val="bg1"/>
                </a:solidFill>
              </a:rPr>
              <a:t>Github</a:t>
            </a:r>
            <a:r>
              <a:rPr lang="en-US" sz="3600" b="1" dirty="0"/>
              <a:t>:</a:t>
            </a:r>
            <a:r>
              <a:rPr lang="en-US" sz="3600" dirty="0"/>
              <a:t> </a:t>
            </a:r>
            <a:r>
              <a:rPr lang="en-US" sz="3600" dirty="0">
                <a:hlinkClick r:id="rId2"/>
              </a:rPr>
              <a:t>https://github.com/praveenraghuvanshi/tech-sessions/blob/master/04082022-Gira_Latam_2022</a:t>
            </a:r>
            <a:endParaRPr lang="en-US" sz="3600" dirty="0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57676BD1-D981-69B9-61C8-F964F7AC4F93}"/>
              </a:ext>
            </a:extLst>
          </p:cNvPr>
          <p:cNvSpPr/>
          <p:nvPr/>
        </p:nvSpPr>
        <p:spPr>
          <a:xfrm>
            <a:off x="1940312" y="-711"/>
            <a:ext cx="8255620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40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Bahnschrift Light SemiCondensed" panose="020B0502040204020203" pitchFamily="34" charset="0"/>
              </a:rPr>
              <a:t>6ª Edición Gira Online Speakers Latam</a:t>
            </a:r>
          </a:p>
        </p:txBody>
      </p:sp>
      <p:sp>
        <p:nvSpPr>
          <p:cNvPr id="4" name="Rectángulo 4">
            <a:extLst>
              <a:ext uri="{FF2B5EF4-FFF2-40B4-BE49-F238E27FC236}">
                <a16:creationId xmlns:a16="http://schemas.microsoft.com/office/drawing/2014/main" id="{B5A4B9D4-681F-5D10-D1AB-D574A691A0B6}"/>
              </a:ext>
            </a:extLst>
          </p:cNvPr>
          <p:cNvSpPr/>
          <p:nvPr/>
        </p:nvSpPr>
        <p:spPr>
          <a:xfrm>
            <a:off x="1649651" y="886980"/>
            <a:ext cx="8255620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4000" b="1" cap="none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Bahnschrift Light SemiCondensed" panose="020B0502040204020203" pitchFamily="34" charset="0"/>
              </a:rPr>
              <a:t>Resources</a:t>
            </a:r>
            <a:endParaRPr lang="es-ES" sz="40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101600">
                  <a:schemeClr val="accent5">
                    <a:satMod val="175000"/>
                    <a:alpha val="40000"/>
                  </a:schemeClr>
                </a:glow>
              </a:effectLst>
              <a:latin typeface="Bahnschrift Light Semi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140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BF96FCC1-6863-D023-7311-495320F30A50}"/>
              </a:ext>
            </a:extLst>
          </p:cNvPr>
          <p:cNvSpPr/>
          <p:nvPr/>
        </p:nvSpPr>
        <p:spPr>
          <a:xfrm>
            <a:off x="1940312" y="-711"/>
            <a:ext cx="8255620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40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Bahnschrift Light SemiCondensed" panose="020B0502040204020203" pitchFamily="34" charset="0"/>
              </a:rPr>
              <a:t>6ª Edición Gira Online Speakers Latam</a:t>
            </a:r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DAD2F7B4-01C6-A173-B785-CD1271842726}"/>
              </a:ext>
            </a:extLst>
          </p:cNvPr>
          <p:cNvGrpSpPr/>
          <p:nvPr/>
        </p:nvGrpSpPr>
        <p:grpSpPr>
          <a:xfrm>
            <a:off x="204282" y="50461"/>
            <a:ext cx="1536969" cy="1482558"/>
            <a:chOff x="3796380" y="404703"/>
            <a:chExt cx="4669640" cy="5312606"/>
          </a:xfrm>
        </p:grpSpPr>
        <p:pic>
          <p:nvPicPr>
            <p:cNvPr id="4" name="Picture 2" descr="Microfono Antiguo Imágenes y Fotos - 123RF">
              <a:extLst>
                <a:ext uri="{FF2B5EF4-FFF2-40B4-BE49-F238E27FC236}">
                  <a16:creationId xmlns:a16="http://schemas.microsoft.com/office/drawing/2014/main" id="{F1247574-7C38-13D0-3330-44D7DF0FEEB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8000" b="93556" l="27044" r="74843">
                          <a14:foregroundMark x1="41509" y1="12889" x2="56604" y2="10667"/>
                          <a14:foregroundMark x1="56604" y1="10667" x2="62893" y2="14222"/>
                          <a14:foregroundMark x1="47484" y1="8444" x2="66981" y2="12889"/>
                          <a14:foregroundMark x1="66981" y1="12889" x2="72327" y2="18889"/>
                          <a14:foregroundMark x1="30818" y1="30889" x2="35535" y2="40667"/>
                          <a14:foregroundMark x1="35535" y1="40667" x2="35535" y2="40667"/>
                          <a14:foregroundMark x1="29245" y1="30889" x2="33648" y2="41333"/>
                          <a14:foregroundMark x1="33648" y1="41333" x2="35849" y2="42667"/>
                          <a14:foregroundMark x1="46855" y1="39111" x2="46855" y2="39111"/>
                          <a14:foregroundMark x1="52516" y1="53333" x2="50629" y2="79556"/>
                          <a14:foregroundMark x1="51572" y1="84444" x2="59434" y2="90444"/>
                          <a14:foregroundMark x1="42453" y1="93333" x2="61950" y2="93556"/>
                          <a14:foregroundMark x1="61950" y1="93556" x2="74214" y2="92000"/>
                          <a14:foregroundMark x1="27044" y1="86667" x2="28931" y2="920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346" t="5046" r="18747" b="5125"/>
            <a:stretch/>
          </p:blipFill>
          <p:spPr bwMode="auto">
            <a:xfrm>
              <a:off x="4983285" y="1303051"/>
              <a:ext cx="2045588" cy="44142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8" descr="Anexo:Banderas del Perú - Wikipedia, la enciclopedia libre">
              <a:extLst>
                <a:ext uri="{FF2B5EF4-FFF2-40B4-BE49-F238E27FC236}">
                  <a16:creationId xmlns:a16="http://schemas.microsoft.com/office/drawing/2014/main" id="{CBADBBAD-8F5A-92C7-E1C9-865970BF986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97992" y="404703"/>
              <a:ext cx="665939" cy="570327"/>
            </a:xfrm>
            <a:prstGeom prst="ellipse">
              <a:avLst/>
            </a:prstGeom>
            <a:ln w="63500" cap="rnd">
              <a:noFill/>
            </a:ln>
            <a:effectLst>
              <a:outerShdw blurRad="184150" dist="241300" dir="11520000" sx="110000" sy="110000" algn="ctr">
                <a:srgbClr val="000000">
                  <a:alpha val="18000"/>
                </a:srgbClr>
              </a:outerShdw>
            </a:effectLst>
            <a:scene3d>
              <a:camera prst="perspectiveFront" fov="5100000">
                <a:rot lat="0" lon="2100000" rev="0"/>
              </a:camera>
              <a:lightRig rig="flood" dir="t">
                <a:rot lat="0" lon="0" rev="13800000"/>
              </a:lightRig>
            </a:scene3d>
            <a:sp3d extrusionH="107950" prstMaterial="plastic">
              <a:bevelT w="82550" h="63500" prst="divot"/>
              <a:bevelB/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AutoShape 10" descr="Chile - Wikipedia, la enciclopedia libre">
              <a:extLst>
                <a:ext uri="{FF2B5EF4-FFF2-40B4-BE49-F238E27FC236}">
                  <a16:creationId xmlns:a16="http://schemas.microsoft.com/office/drawing/2014/main" id="{D7427B1F-D4EB-117E-3418-548388E14832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943599" y="3276600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7" name="AutoShape 12" descr="Chile - Wikipedia, la enciclopedia libre">
              <a:extLst>
                <a:ext uri="{FF2B5EF4-FFF2-40B4-BE49-F238E27FC236}">
                  <a16:creationId xmlns:a16="http://schemas.microsoft.com/office/drawing/2014/main" id="{B0F76B01-8AEA-0B2F-7E9B-D0D6C81F6681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6096000" y="3429000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pic>
          <p:nvPicPr>
            <p:cNvPr id="8" name="Picture 14" descr="Diseño de la bandera de la República de Chile de la bandera de la bandera  90 x 150 cm: Amazon.es: Hogar">
              <a:extLst>
                <a:ext uri="{FF2B5EF4-FFF2-40B4-BE49-F238E27FC236}">
                  <a16:creationId xmlns:a16="http://schemas.microsoft.com/office/drawing/2014/main" id="{C8793880-5B42-03C5-FCB2-47AD1337F4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92255" y="649518"/>
              <a:ext cx="517749" cy="570327"/>
            </a:xfrm>
            <a:prstGeom prst="ellipse">
              <a:avLst/>
            </a:prstGeom>
            <a:ln w="63500" cap="rnd">
              <a:noFill/>
            </a:ln>
            <a:effectLst>
              <a:outerShdw blurRad="184150" dist="241300" dir="11520000" sx="110000" sy="110000" algn="ctr">
                <a:srgbClr val="000000">
                  <a:alpha val="18000"/>
                </a:srgbClr>
              </a:outerShdw>
            </a:effectLst>
            <a:scene3d>
              <a:camera prst="perspectiveFront" fov="5100000">
                <a:rot lat="0" lon="2100000" rev="0"/>
              </a:camera>
              <a:lightRig rig="flood" dir="t">
                <a:rot lat="0" lon="0" rev="13800000"/>
              </a:lightRig>
            </a:scene3d>
            <a:sp3d extrusionH="107950" prstMaterial="plastic">
              <a:bevelT w="82550" h="63500" prst="divot"/>
              <a:bevelB/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16" descr="Selección de fútbol de Uruguay - Wikipedia, la enciclopedia libre">
              <a:extLst>
                <a:ext uri="{FF2B5EF4-FFF2-40B4-BE49-F238E27FC236}">
                  <a16:creationId xmlns:a16="http://schemas.microsoft.com/office/drawing/2014/main" id="{C2AE0A94-19A1-A1FB-A53A-9B8F31951E4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77734" y="2048079"/>
              <a:ext cx="615488" cy="618113"/>
            </a:xfrm>
            <a:prstGeom prst="ellipse">
              <a:avLst/>
            </a:prstGeom>
            <a:ln w="63500" cap="rnd">
              <a:noFill/>
            </a:ln>
            <a:effectLst>
              <a:outerShdw blurRad="184150" dist="241300" dir="11520000" sx="110000" sy="110000" algn="ctr">
                <a:srgbClr val="000000">
                  <a:alpha val="18000"/>
                </a:srgbClr>
              </a:outerShdw>
            </a:effectLst>
            <a:scene3d>
              <a:camera prst="perspectiveFront" fov="5100000">
                <a:rot lat="0" lon="2100000" rev="0"/>
              </a:camera>
              <a:lightRig rig="flood" dir="t">
                <a:rot lat="0" lon="0" rev="13800000"/>
              </a:lightRig>
            </a:scene3d>
            <a:sp3d extrusionH="107950" prstMaterial="plastic">
              <a:bevelT w="82550" h="63500" prst="divot"/>
              <a:bevelB/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18" descr="Colombia - Wikipedia, la enciclopedia libre">
              <a:extLst>
                <a:ext uri="{FF2B5EF4-FFF2-40B4-BE49-F238E27FC236}">
                  <a16:creationId xmlns:a16="http://schemas.microsoft.com/office/drawing/2014/main" id="{FE68BBB4-F956-21E0-06B7-6FFE90669E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08715" y="1303050"/>
              <a:ext cx="615488" cy="571749"/>
            </a:xfrm>
            <a:prstGeom prst="ellipse">
              <a:avLst/>
            </a:prstGeom>
            <a:ln w="63500" cap="rnd">
              <a:noFill/>
            </a:ln>
            <a:effectLst>
              <a:outerShdw blurRad="184150" dist="241300" dir="11520000" sx="110000" sy="110000" algn="ctr">
                <a:srgbClr val="000000">
                  <a:alpha val="18000"/>
                </a:srgbClr>
              </a:outerShdw>
            </a:effectLst>
            <a:scene3d>
              <a:camera prst="perspectiveFront" fov="5100000">
                <a:rot lat="0" lon="2100000" rev="0"/>
              </a:camera>
              <a:lightRig rig="flood" dir="t">
                <a:rot lat="0" lon="0" rev="13800000"/>
              </a:lightRig>
            </a:scene3d>
            <a:sp3d extrusionH="107950" prstMaterial="plastic">
              <a:bevelT w="82550" h="63500" prst="divot"/>
              <a:bevelB/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20" descr="32 Características de la Bandera Argentina">
              <a:extLst>
                <a:ext uri="{FF2B5EF4-FFF2-40B4-BE49-F238E27FC236}">
                  <a16:creationId xmlns:a16="http://schemas.microsoft.com/office/drawing/2014/main" id="{E8DEBB37-191C-7E8C-DCD0-66EA6A20A1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56975" y="485825"/>
              <a:ext cx="593250" cy="571451"/>
            </a:xfrm>
            <a:prstGeom prst="ellipse">
              <a:avLst/>
            </a:prstGeom>
            <a:ln w="63500" cap="rnd">
              <a:noFill/>
            </a:ln>
            <a:effectLst>
              <a:outerShdw blurRad="184150" dist="241300" dir="11520000" sx="110000" sy="110000" algn="ctr">
                <a:srgbClr val="000000">
                  <a:alpha val="18000"/>
                </a:srgbClr>
              </a:outerShdw>
            </a:effectLst>
            <a:scene3d>
              <a:camera prst="perspectiveFront" fov="5100000">
                <a:rot lat="0" lon="2100000" rev="0"/>
              </a:camera>
              <a:lightRig rig="flood" dir="t">
                <a:rot lat="0" lon="0" rev="13800000"/>
              </a:lightRig>
            </a:scene3d>
            <a:sp3d extrusionH="107950" prstMaterial="plastic">
              <a:bevelT w="82550" h="63500" prst="divot"/>
              <a:bevelB/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22" descr="Ecuador Bandera Nacional - Gráficos vectoriales gratis en Pixabay">
              <a:extLst>
                <a:ext uri="{FF2B5EF4-FFF2-40B4-BE49-F238E27FC236}">
                  <a16:creationId xmlns:a16="http://schemas.microsoft.com/office/drawing/2014/main" id="{479E5EE8-6192-8BB9-6893-AC30F8BBE7D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2756" y="1924265"/>
              <a:ext cx="674458" cy="618113"/>
            </a:xfrm>
            <a:prstGeom prst="ellipse">
              <a:avLst/>
            </a:prstGeom>
            <a:ln w="63500" cap="rnd">
              <a:noFill/>
            </a:ln>
            <a:effectLst>
              <a:outerShdw blurRad="184150" dist="241300" dir="11520000" sx="110000" sy="110000" algn="ctr">
                <a:srgbClr val="000000">
                  <a:alpha val="18000"/>
                </a:srgbClr>
              </a:outerShdw>
            </a:effectLst>
            <a:scene3d>
              <a:camera prst="perspectiveFront" fov="5100000">
                <a:rot lat="0" lon="2100000" rev="0"/>
              </a:camera>
              <a:lightRig rig="flood" dir="t">
                <a:rot lat="0" lon="0" rev="13800000"/>
              </a:lightRig>
            </a:scene3d>
            <a:sp3d extrusionH="107950" prstMaterial="plastic">
              <a:bevelT w="82550" h="63500" prst="divot"/>
              <a:bevelB/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24" descr="El Diario - Bandera tricolor es el principal símbolo patrio de Bolivia">
              <a:extLst>
                <a:ext uri="{FF2B5EF4-FFF2-40B4-BE49-F238E27FC236}">
                  <a16:creationId xmlns:a16="http://schemas.microsoft.com/office/drawing/2014/main" id="{EA304C07-34FD-6AE4-6661-EF5F4EA6FC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88402" y="1136527"/>
              <a:ext cx="641488" cy="666815"/>
            </a:xfrm>
            <a:prstGeom prst="ellipse">
              <a:avLst/>
            </a:prstGeom>
            <a:ln w="63500" cap="rnd">
              <a:noFill/>
            </a:ln>
            <a:effectLst>
              <a:outerShdw blurRad="184150" dist="241300" dir="11520000" sx="110000" sy="110000" algn="ctr">
                <a:srgbClr val="000000">
                  <a:alpha val="18000"/>
                </a:srgbClr>
              </a:outerShdw>
            </a:effectLst>
            <a:scene3d>
              <a:camera prst="perspectiveFront" fov="5100000">
                <a:rot lat="0" lon="2100000" rev="0"/>
              </a:camera>
              <a:lightRig rig="flood" dir="t">
                <a:rot lat="0" lon="0" rev="13800000"/>
              </a:lightRig>
            </a:scene3d>
            <a:sp3d extrusionH="107950" prstMaterial="plastic">
              <a:bevelT w="82550" h="63500" prst="divot"/>
              <a:bevelB/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2" descr="Bandera de brasil: imágenes, fotos de stock libres de derechos |  Depositphotos">
              <a:extLst>
                <a:ext uri="{FF2B5EF4-FFF2-40B4-BE49-F238E27FC236}">
                  <a16:creationId xmlns:a16="http://schemas.microsoft.com/office/drawing/2014/main" id="{E98F5A2C-90FE-7C78-4E11-8BB33CA353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96380" y="2741901"/>
              <a:ext cx="715728" cy="621466"/>
            </a:xfrm>
            <a:prstGeom prst="ellipse">
              <a:avLst/>
            </a:prstGeom>
            <a:ln w="63500" cap="rnd">
              <a:noFill/>
            </a:ln>
            <a:effectLst>
              <a:outerShdw blurRad="184150" dist="241300" dir="11520000" sx="110000" sy="110000" algn="ctr">
                <a:srgbClr val="000000">
                  <a:alpha val="18000"/>
                </a:srgbClr>
              </a:outerShdw>
            </a:effectLst>
            <a:scene3d>
              <a:camera prst="perspectiveFront" fov="5100000">
                <a:rot lat="0" lon="2100000" rev="0"/>
              </a:camera>
              <a:lightRig rig="flood" dir="t">
                <a:rot lat="0" lon="0" rev="13800000"/>
              </a:lightRig>
            </a:scene3d>
            <a:sp3d extrusionH="107950" prstMaterial="plastic">
              <a:bevelT w="82550" h="63500" prst="divot"/>
              <a:bevelB/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28" descr="Bandera de México - Wikipedia, la enciclopedia libre">
              <a:extLst>
                <a:ext uri="{FF2B5EF4-FFF2-40B4-BE49-F238E27FC236}">
                  <a16:creationId xmlns:a16="http://schemas.microsoft.com/office/drawing/2014/main" id="{619D1F14-13C0-DA20-378D-C5A8EE65E0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02033" y="2868987"/>
              <a:ext cx="763987" cy="643138"/>
            </a:xfrm>
            <a:prstGeom prst="ellipse">
              <a:avLst/>
            </a:prstGeom>
            <a:ln w="63500" cap="rnd">
              <a:noFill/>
            </a:ln>
            <a:effectLst>
              <a:outerShdw blurRad="184150" dist="241300" dir="11520000" sx="110000" sy="110000" algn="ctr">
                <a:srgbClr val="000000">
                  <a:alpha val="18000"/>
                </a:srgbClr>
              </a:outerShdw>
            </a:effectLst>
            <a:scene3d>
              <a:camera prst="perspectiveFront" fov="5100000">
                <a:rot lat="0" lon="2100000" rev="0"/>
              </a:camera>
              <a:lightRig rig="flood" dir="t">
                <a:rot lat="0" lon="0" rev="13800000"/>
              </a:lightRig>
            </a:scene3d>
            <a:sp3d extrusionH="107950" prstMaterial="plastic">
              <a:bevelT w="82550" h="63500" prst="divot"/>
              <a:bevelB/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6" name="Imagen 15">
            <a:extLst>
              <a:ext uri="{FF2B5EF4-FFF2-40B4-BE49-F238E27FC236}">
                <a16:creationId xmlns:a16="http://schemas.microsoft.com/office/drawing/2014/main" id="{A85FE5CB-CDB2-3A69-49C2-FB9A38EE2D1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095223" y="327618"/>
            <a:ext cx="1917477" cy="70788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8E5EAE80-40D7-5385-BB00-A198786BE315}"/>
              </a:ext>
            </a:extLst>
          </p:cNvPr>
          <p:cNvSpPr txBox="1">
            <a:spLocks/>
          </p:cNvSpPr>
          <p:nvPr/>
        </p:nvSpPr>
        <p:spPr>
          <a:xfrm>
            <a:off x="1275552" y="1533019"/>
            <a:ext cx="10046039" cy="3064159"/>
          </a:xfrm>
          <a:prstGeom prst="rect">
            <a:avLst/>
          </a:prstGeom>
        </p:spPr>
        <p:txBody>
          <a:bodyPr vert="horz" lIns="121920" tIns="60960" rIns="121920" bIns="60960" rtlCol="0" anchor="t">
            <a:normAutofit fontScale="55000" lnSpcReduction="20000"/>
          </a:bodyPr>
          <a:lstStyle>
            <a:lvl1pPr marL="171455" indent="-171455" algn="l" defTabSz="685817" rtl="0" eaLnBrk="1" latinLnBrk="0" hangingPunct="1">
              <a:lnSpc>
                <a:spcPct val="150000"/>
              </a:lnSpc>
              <a:spcBef>
                <a:spcPts val="751"/>
              </a:spcBef>
              <a:buClr>
                <a:srgbClr val="FF5100"/>
              </a:buClr>
              <a:buFont typeface="Arial" panose="020B0604020202020204" pitchFamily="34" charset="0"/>
              <a:buChar char="•"/>
              <a:defRPr sz="165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14364" indent="-171455" algn="l" defTabSz="685817" rtl="0" eaLnBrk="1" latinLnBrk="0" hangingPunct="1">
              <a:lnSpc>
                <a:spcPct val="150000"/>
              </a:lnSpc>
              <a:spcBef>
                <a:spcPts val="375"/>
              </a:spcBef>
              <a:buClr>
                <a:srgbClr val="FF5100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57272" indent="-171455" algn="l" defTabSz="685817" rtl="0" eaLnBrk="1" latinLnBrk="0" hangingPunct="1">
              <a:lnSpc>
                <a:spcPct val="150000"/>
              </a:lnSpc>
              <a:spcBef>
                <a:spcPts val="375"/>
              </a:spcBef>
              <a:buClr>
                <a:srgbClr val="FF5100"/>
              </a:buClr>
              <a:buFont typeface="Arial" panose="020B0604020202020204" pitchFamily="34" charset="0"/>
              <a:buChar char="•"/>
              <a:defRPr sz="135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00181" indent="-171455" algn="l" defTabSz="685817" rtl="0" eaLnBrk="1" latinLnBrk="0" hangingPunct="1">
              <a:lnSpc>
                <a:spcPct val="150000"/>
              </a:lnSpc>
              <a:spcBef>
                <a:spcPts val="375"/>
              </a:spcBef>
              <a:buClr>
                <a:srgbClr val="FF5100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43089" indent="-171455" algn="l" defTabSz="685817" rtl="0" eaLnBrk="1" latinLnBrk="0" hangingPunct="1">
              <a:lnSpc>
                <a:spcPct val="150000"/>
              </a:lnSpc>
              <a:spcBef>
                <a:spcPts val="375"/>
              </a:spcBef>
              <a:buClr>
                <a:srgbClr val="FF5100"/>
              </a:buClr>
              <a:buFont typeface="Arial" panose="020B0604020202020204" pitchFamily="34" charset="0"/>
              <a:buChar char="•"/>
              <a:defRPr sz="105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43" indent="0" algn="l" defTabSz="685817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906" indent="-171455" algn="l" defTabSz="685817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815" indent="-171455" algn="l" defTabSz="685817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724" indent="-171455" algn="l" defTabSz="685817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200" dirty="0">
              <a:solidFill>
                <a:schemeClr val="bg1"/>
              </a:solidFill>
            </a:endParaRPr>
          </a:p>
          <a:p>
            <a:pPr lvl="1" fontAlgn="base"/>
            <a:r>
              <a:rPr lang="en-US" sz="4000" i="0" dirty="0">
                <a:solidFill>
                  <a:schemeClr val="bg1"/>
                </a:solidFill>
                <a:effectLst/>
                <a:latin typeface="Segoe UI" panose="020B0502040204020203" pitchFamily="34" charset="0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Develop Azure Functions using Visual Studio</a:t>
            </a:r>
            <a:endParaRPr lang="en-US" sz="4000" i="0" dirty="0">
              <a:solidFill>
                <a:schemeClr val="bg1"/>
              </a:solidFill>
              <a:effectLst/>
              <a:latin typeface="Segoe UI" panose="020B0502040204020203" pitchFamily="34" charset="0"/>
            </a:endParaRPr>
          </a:p>
          <a:p>
            <a:pPr lvl="1" fontAlgn="base"/>
            <a:r>
              <a:rPr lang="en-US" sz="4000" i="0" dirty="0">
                <a:solidFill>
                  <a:schemeClr val="bg1"/>
                </a:solidFill>
                <a:effectLst/>
                <a:latin typeface="-apple-system"/>
                <a:hlinkClick r:id="rId1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Multipart data with Azure Functions </a:t>
            </a:r>
            <a:r>
              <a:rPr lang="en-US" sz="4000" i="0" dirty="0" err="1">
                <a:solidFill>
                  <a:schemeClr val="bg1"/>
                </a:solidFill>
                <a:effectLst/>
                <a:latin typeface="-apple-system"/>
                <a:hlinkClick r:id="rId1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HttpTriggers</a:t>
            </a:r>
            <a:endParaRPr lang="en-US" sz="4000" i="0" dirty="0">
              <a:solidFill>
                <a:schemeClr val="bg1"/>
              </a:solidFill>
              <a:effectLst/>
              <a:latin typeface="-apple-system"/>
            </a:endParaRPr>
          </a:p>
          <a:p>
            <a:pPr lvl="1" fontAlgn="base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Tutorial: Train an ML.NET classification model to categorize images</a:t>
            </a:r>
            <a:endParaRPr lang="en-US" sz="4000" dirty="0">
              <a:solidFill>
                <a:schemeClr val="bg1"/>
              </a:solidFill>
            </a:endParaRPr>
          </a:p>
          <a:p>
            <a:pPr lvl="1" fontAlgn="base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  <a:hlinkClick r:id="rId1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Train a deep learning image classification model with ML.NET and TensorFlow</a:t>
            </a:r>
            <a:endParaRPr lang="en-US" sz="4000" dirty="0">
              <a:solidFill>
                <a:schemeClr val="bg1"/>
              </a:solidFill>
            </a:endParaRPr>
          </a:p>
          <a:p>
            <a:pPr lvl="1" fontAlgn="base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  <a:hlinkClick r:id="rId1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Tutorial: Detect objects using ONNX in ML.NET</a:t>
            </a:r>
            <a:endParaRPr lang="en-US" sz="4000" dirty="0">
              <a:solidFill>
                <a:schemeClr val="bg1"/>
              </a:solidFill>
            </a:endParaRPr>
          </a:p>
          <a:p>
            <a:endParaRPr lang="en-US" sz="2200" dirty="0">
              <a:solidFill>
                <a:schemeClr val="bg1"/>
              </a:solidFill>
            </a:endParaRPr>
          </a:p>
        </p:txBody>
      </p:sp>
      <p:sp>
        <p:nvSpPr>
          <p:cNvPr id="18" name="Rectángulo 4">
            <a:extLst>
              <a:ext uri="{FF2B5EF4-FFF2-40B4-BE49-F238E27FC236}">
                <a16:creationId xmlns:a16="http://schemas.microsoft.com/office/drawing/2014/main" id="{B717C1C6-7B4B-BC71-4D39-11A90C1E6495}"/>
              </a:ext>
            </a:extLst>
          </p:cNvPr>
          <p:cNvSpPr/>
          <p:nvPr/>
        </p:nvSpPr>
        <p:spPr>
          <a:xfrm>
            <a:off x="1649651" y="886980"/>
            <a:ext cx="8255620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4000" b="1" cap="none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Bahnschrift Light SemiCondensed" panose="020B0502040204020203" pitchFamily="34" charset="0"/>
              </a:rPr>
              <a:t>References</a:t>
            </a:r>
            <a:endParaRPr lang="es-ES" sz="40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101600">
                  <a:schemeClr val="accent5">
                    <a:satMod val="175000"/>
                    <a:alpha val="40000"/>
                  </a:schemeClr>
                </a:glow>
              </a:effectLst>
              <a:latin typeface="Bahnschrift Light Semi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7469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o 2">
            <a:extLst>
              <a:ext uri="{FF2B5EF4-FFF2-40B4-BE49-F238E27FC236}">
                <a16:creationId xmlns:a16="http://schemas.microsoft.com/office/drawing/2014/main" id="{F034E4D6-0E5D-5306-877F-6D90F68AF12B}"/>
              </a:ext>
            </a:extLst>
          </p:cNvPr>
          <p:cNvGrpSpPr/>
          <p:nvPr/>
        </p:nvGrpSpPr>
        <p:grpSpPr>
          <a:xfrm>
            <a:off x="6809363" y="2380498"/>
            <a:ext cx="3550594" cy="2993124"/>
            <a:chOff x="3796380" y="404703"/>
            <a:chExt cx="4669640" cy="5312606"/>
          </a:xfrm>
        </p:grpSpPr>
        <p:pic>
          <p:nvPicPr>
            <p:cNvPr id="4" name="Picture 2" descr="Microfono Antiguo Imágenes y Fotos - 123RF">
              <a:extLst>
                <a:ext uri="{FF2B5EF4-FFF2-40B4-BE49-F238E27FC236}">
                  <a16:creationId xmlns:a16="http://schemas.microsoft.com/office/drawing/2014/main" id="{11385ADA-E63E-4D24-E0F2-7FDB9ACA78D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8000" b="93556" l="27044" r="74843">
                          <a14:foregroundMark x1="41509" y1="12889" x2="56604" y2="10667"/>
                          <a14:foregroundMark x1="56604" y1="10667" x2="62893" y2="14222"/>
                          <a14:foregroundMark x1="47484" y1="8444" x2="66981" y2="12889"/>
                          <a14:foregroundMark x1="66981" y1="12889" x2="72327" y2="18889"/>
                          <a14:foregroundMark x1="30818" y1="30889" x2="35535" y2="40667"/>
                          <a14:foregroundMark x1="35535" y1="40667" x2="35535" y2="40667"/>
                          <a14:foregroundMark x1="29245" y1="30889" x2="33648" y2="41333"/>
                          <a14:foregroundMark x1="33648" y1="41333" x2="35849" y2="42667"/>
                          <a14:foregroundMark x1="46855" y1="39111" x2="46855" y2="39111"/>
                          <a14:foregroundMark x1="52516" y1="53333" x2="50629" y2="79556"/>
                          <a14:foregroundMark x1="51572" y1="84444" x2="59434" y2="90444"/>
                          <a14:foregroundMark x1="42453" y1="93333" x2="61950" y2="93556"/>
                          <a14:foregroundMark x1="61950" y1="93556" x2="74214" y2="92000"/>
                          <a14:foregroundMark x1="27044" y1="86667" x2="28931" y2="920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346" t="5046" r="18747" b="5125"/>
            <a:stretch/>
          </p:blipFill>
          <p:spPr bwMode="auto">
            <a:xfrm>
              <a:off x="4983285" y="1303051"/>
              <a:ext cx="2045588" cy="44142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8" descr="Anexo:Banderas del Perú - Wikipedia, la enciclopedia libre">
              <a:extLst>
                <a:ext uri="{FF2B5EF4-FFF2-40B4-BE49-F238E27FC236}">
                  <a16:creationId xmlns:a16="http://schemas.microsoft.com/office/drawing/2014/main" id="{172FD4CE-FC46-85B6-778D-67AED0350C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97992" y="404703"/>
              <a:ext cx="665939" cy="570327"/>
            </a:xfrm>
            <a:prstGeom prst="ellipse">
              <a:avLst/>
            </a:prstGeom>
            <a:ln w="63500" cap="rnd">
              <a:noFill/>
            </a:ln>
            <a:effectLst>
              <a:outerShdw blurRad="184150" dist="241300" dir="11520000" sx="110000" sy="110000" algn="ctr">
                <a:srgbClr val="000000">
                  <a:alpha val="18000"/>
                </a:srgbClr>
              </a:outerShdw>
            </a:effectLst>
            <a:scene3d>
              <a:camera prst="perspectiveFront" fov="5100000">
                <a:rot lat="0" lon="2100000" rev="0"/>
              </a:camera>
              <a:lightRig rig="flood" dir="t">
                <a:rot lat="0" lon="0" rev="13800000"/>
              </a:lightRig>
            </a:scene3d>
            <a:sp3d extrusionH="107950" prstMaterial="plastic">
              <a:bevelT w="82550" h="63500" prst="divot"/>
              <a:bevelB/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AutoShape 10" descr="Chile - Wikipedia, la enciclopedia libre">
              <a:extLst>
                <a:ext uri="{FF2B5EF4-FFF2-40B4-BE49-F238E27FC236}">
                  <a16:creationId xmlns:a16="http://schemas.microsoft.com/office/drawing/2014/main" id="{2D322AC2-1FF2-9C9F-E265-9EB0AA15AE9E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943599" y="3276600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7" name="AutoShape 12" descr="Chile - Wikipedia, la enciclopedia libre">
              <a:extLst>
                <a:ext uri="{FF2B5EF4-FFF2-40B4-BE49-F238E27FC236}">
                  <a16:creationId xmlns:a16="http://schemas.microsoft.com/office/drawing/2014/main" id="{45A010E2-4D60-36E6-5BCA-B9349EC0021C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6096000" y="3429000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pic>
          <p:nvPicPr>
            <p:cNvPr id="8" name="Picture 14" descr="Diseño de la bandera de la República de Chile de la bandera de la bandera  90 x 150 cm: Amazon.es: Hogar">
              <a:extLst>
                <a:ext uri="{FF2B5EF4-FFF2-40B4-BE49-F238E27FC236}">
                  <a16:creationId xmlns:a16="http://schemas.microsoft.com/office/drawing/2014/main" id="{F95695BD-0C05-42D0-A94E-833996E053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92255" y="649518"/>
              <a:ext cx="517749" cy="570327"/>
            </a:xfrm>
            <a:prstGeom prst="ellipse">
              <a:avLst/>
            </a:prstGeom>
            <a:ln w="63500" cap="rnd">
              <a:noFill/>
            </a:ln>
            <a:effectLst>
              <a:outerShdw blurRad="184150" dist="241300" dir="11520000" sx="110000" sy="110000" algn="ctr">
                <a:srgbClr val="000000">
                  <a:alpha val="18000"/>
                </a:srgbClr>
              </a:outerShdw>
            </a:effectLst>
            <a:scene3d>
              <a:camera prst="perspectiveFront" fov="5100000">
                <a:rot lat="0" lon="2100000" rev="0"/>
              </a:camera>
              <a:lightRig rig="flood" dir="t">
                <a:rot lat="0" lon="0" rev="13800000"/>
              </a:lightRig>
            </a:scene3d>
            <a:sp3d extrusionH="107950" prstMaterial="plastic">
              <a:bevelT w="82550" h="63500" prst="divot"/>
              <a:bevelB/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16" descr="Selección de fútbol de Uruguay - Wikipedia, la enciclopedia libre">
              <a:extLst>
                <a:ext uri="{FF2B5EF4-FFF2-40B4-BE49-F238E27FC236}">
                  <a16:creationId xmlns:a16="http://schemas.microsoft.com/office/drawing/2014/main" id="{16C03702-20FB-2A52-C675-55004DF932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77734" y="2048079"/>
              <a:ext cx="615488" cy="618113"/>
            </a:xfrm>
            <a:prstGeom prst="ellipse">
              <a:avLst/>
            </a:prstGeom>
            <a:ln w="63500" cap="rnd">
              <a:noFill/>
            </a:ln>
            <a:effectLst>
              <a:outerShdw blurRad="184150" dist="241300" dir="11520000" sx="110000" sy="110000" algn="ctr">
                <a:srgbClr val="000000">
                  <a:alpha val="18000"/>
                </a:srgbClr>
              </a:outerShdw>
            </a:effectLst>
            <a:scene3d>
              <a:camera prst="perspectiveFront" fov="5100000">
                <a:rot lat="0" lon="2100000" rev="0"/>
              </a:camera>
              <a:lightRig rig="flood" dir="t">
                <a:rot lat="0" lon="0" rev="13800000"/>
              </a:lightRig>
            </a:scene3d>
            <a:sp3d extrusionH="107950" prstMaterial="plastic">
              <a:bevelT w="82550" h="63500" prst="divot"/>
              <a:bevelB/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18" descr="Colombia - Wikipedia, la enciclopedia libre">
              <a:extLst>
                <a:ext uri="{FF2B5EF4-FFF2-40B4-BE49-F238E27FC236}">
                  <a16:creationId xmlns:a16="http://schemas.microsoft.com/office/drawing/2014/main" id="{AC13AF3A-CA9D-3CBA-4BF1-7CE355034A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08715" y="1303050"/>
              <a:ext cx="615488" cy="571749"/>
            </a:xfrm>
            <a:prstGeom prst="ellipse">
              <a:avLst/>
            </a:prstGeom>
            <a:ln w="63500" cap="rnd">
              <a:noFill/>
            </a:ln>
            <a:effectLst>
              <a:outerShdw blurRad="184150" dist="241300" dir="11520000" sx="110000" sy="110000" algn="ctr">
                <a:srgbClr val="000000">
                  <a:alpha val="18000"/>
                </a:srgbClr>
              </a:outerShdw>
            </a:effectLst>
            <a:scene3d>
              <a:camera prst="perspectiveFront" fov="5100000">
                <a:rot lat="0" lon="2100000" rev="0"/>
              </a:camera>
              <a:lightRig rig="flood" dir="t">
                <a:rot lat="0" lon="0" rev="13800000"/>
              </a:lightRig>
            </a:scene3d>
            <a:sp3d extrusionH="107950" prstMaterial="plastic">
              <a:bevelT w="82550" h="63500" prst="divot"/>
              <a:bevelB/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20" descr="32 Características de la Bandera Argentina">
              <a:extLst>
                <a:ext uri="{FF2B5EF4-FFF2-40B4-BE49-F238E27FC236}">
                  <a16:creationId xmlns:a16="http://schemas.microsoft.com/office/drawing/2014/main" id="{AF83265E-DC4D-8E59-2F04-B970353FB0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56975" y="485825"/>
              <a:ext cx="593250" cy="571451"/>
            </a:xfrm>
            <a:prstGeom prst="ellipse">
              <a:avLst/>
            </a:prstGeom>
            <a:ln w="63500" cap="rnd">
              <a:noFill/>
            </a:ln>
            <a:effectLst>
              <a:outerShdw blurRad="184150" dist="241300" dir="11520000" sx="110000" sy="110000" algn="ctr">
                <a:srgbClr val="000000">
                  <a:alpha val="18000"/>
                </a:srgbClr>
              </a:outerShdw>
            </a:effectLst>
            <a:scene3d>
              <a:camera prst="perspectiveFront" fov="5100000">
                <a:rot lat="0" lon="2100000" rev="0"/>
              </a:camera>
              <a:lightRig rig="flood" dir="t">
                <a:rot lat="0" lon="0" rev="13800000"/>
              </a:lightRig>
            </a:scene3d>
            <a:sp3d extrusionH="107950" prstMaterial="plastic">
              <a:bevelT w="82550" h="63500" prst="divot"/>
              <a:bevelB/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22" descr="Ecuador Bandera Nacional - Gráficos vectoriales gratis en Pixabay">
              <a:extLst>
                <a:ext uri="{FF2B5EF4-FFF2-40B4-BE49-F238E27FC236}">
                  <a16:creationId xmlns:a16="http://schemas.microsoft.com/office/drawing/2014/main" id="{AE4B9D6A-6D14-357E-276A-DB0E09BB133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2756" y="1924265"/>
              <a:ext cx="674458" cy="618113"/>
            </a:xfrm>
            <a:prstGeom prst="ellipse">
              <a:avLst/>
            </a:prstGeom>
            <a:ln w="63500" cap="rnd">
              <a:noFill/>
            </a:ln>
            <a:effectLst>
              <a:outerShdw blurRad="184150" dist="241300" dir="11520000" sx="110000" sy="110000" algn="ctr">
                <a:srgbClr val="000000">
                  <a:alpha val="18000"/>
                </a:srgbClr>
              </a:outerShdw>
            </a:effectLst>
            <a:scene3d>
              <a:camera prst="perspectiveFront" fov="5100000">
                <a:rot lat="0" lon="2100000" rev="0"/>
              </a:camera>
              <a:lightRig rig="flood" dir="t">
                <a:rot lat="0" lon="0" rev="13800000"/>
              </a:lightRig>
            </a:scene3d>
            <a:sp3d extrusionH="107950" prstMaterial="plastic">
              <a:bevelT w="82550" h="63500" prst="divot"/>
              <a:bevelB/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24" descr="El Diario - Bandera tricolor es el principal símbolo patrio de Bolivia">
              <a:extLst>
                <a:ext uri="{FF2B5EF4-FFF2-40B4-BE49-F238E27FC236}">
                  <a16:creationId xmlns:a16="http://schemas.microsoft.com/office/drawing/2014/main" id="{E6B87D39-B3F5-62FF-B600-38652C1165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88402" y="1136527"/>
              <a:ext cx="641488" cy="666815"/>
            </a:xfrm>
            <a:prstGeom prst="ellipse">
              <a:avLst/>
            </a:prstGeom>
            <a:ln w="63500" cap="rnd">
              <a:noFill/>
            </a:ln>
            <a:effectLst>
              <a:outerShdw blurRad="184150" dist="241300" dir="11520000" sx="110000" sy="110000" algn="ctr">
                <a:srgbClr val="000000">
                  <a:alpha val="18000"/>
                </a:srgbClr>
              </a:outerShdw>
            </a:effectLst>
            <a:scene3d>
              <a:camera prst="perspectiveFront" fov="5100000">
                <a:rot lat="0" lon="2100000" rev="0"/>
              </a:camera>
              <a:lightRig rig="flood" dir="t">
                <a:rot lat="0" lon="0" rev="13800000"/>
              </a:lightRig>
            </a:scene3d>
            <a:sp3d extrusionH="107950" prstMaterial="plastic">
              <a:bevelT w="82550" h="63500" prst="divot"/>
              <a:bevelB/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2" descr="Bandera de brasil: imágenes, fotos de stock libres de derechos |  Depositphotos">
              <a:extLst>
                <a:ext uri="{FF2B5EF4-FFF2-40B4-BE49-F238E27FC236}">
                  <a16:creationId xmlns:a16="http://schemas.microsoft.com/office/drawing/2014/main" id="{404504B1-5DF2-57A0-B28F-84DFF982995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96380" y="2741901"/>
              <a:ext cx="715728" cy="621466"/>
            </a:xfrm>
            <a:prstGeom prst="ellipse">
              <a:avLst/>
            </a:prstGeom>
            <a:ln w="63500" cap="rnd">
              <a:noFill/>
            </a:ln>
            <a:effectLst>
              <a:outerShdw blurRad="184150" dist="241300" dir="11520000" sx="110000" sy="110000" algn="ctr">
                <a:srgbClr val="000000">
                  <a:alpha val="18000"/>
                </a:srgbClr>
              </a:outerShdw>
            </a:effectLst>
            <a:scene3d>
              <a:camera prst="perspectiveFront" fov="5100000">
                <a:rot lat="0" lon="2100000" rev="0"/>
              </a:camera>
              <a:lightRig rig="flood" dir="t">
                <a:rot lat="0" lon="0" rev="13800000"/>
              </a:lightRig>
            </a:scene3d>
            <a:sp3d extrusionH="107950" prstMaterial="plastic">
              <a:bevelT w="82550" h="63500" prst="divot"/>
              <a:bevelB/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28" descr="Bandera de México - Wikipedia, la enciclopedia libre">
              <a:extLst>
                <a:ext uri="{FF2B5EF4-FFF2-40B4-BE49-F238E27FC236}">
                  <a16:creationId xmlns:a16="http://schemas.microsoft.com/office/drawing/2014/main" id="{4DA01BA6-1E7D-0129-DA40-F4C51AA70ED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02033" y="2868987"/>
              <a:ext cx="763987" cy="643138"/>
            </a:xfrm>
            <a:prstGeom prst="ellipse">
              <a:avLst/>
            </a:prstGeom>
            <a:ln w="63500" cap="rnd">
              <a:noFill/>
            </a:ln>
            <a:effectLst>
              <a:outerShdw blurRad="184150" dist="241300" dir="11520000" sx="110000" sy="110000" algn="ctr">
                <a:srgbClr val="000000">
                  <a:alpha val="18000"/>
                </a:srgbClr>
              </a:outerShdw>
            </a:effectLst>
            <a:scene3d>
              <a:camera prst="perspectiveFront" fov="5100000">
                <a:rot lat="0" lon="2100000" rev="0"/>
              </a:camera>
              <a:lightRig rig="flood" dir="t">
                <a:rot lat="0" lon="0" rev="13800000"/>
              </a:lightRig>
            </a:scene3d>
            <a:sp3d extrusionH="107950" prstMaterial="plastic">
              <a:bevelT w="82550" h="63500" prst="divot"/>
              <a:bevelB/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6" name="Imagen 15">
            <a:extLst>
              <a:ext uri="{FF2B5EF4-FFF2-40B4-BE49-F238E27FC236}">
                <a16:creationId xmlns:a16="http://schemas.microsoft.com/office/drawing/2014/main" id="{80F0F622-621A-0D3E-7C9A-31EB3EAB451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463851" y="3175124"/>
            <a:ext cx="3216636" cy="118750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17" name="Rectángulo 16">
            <a:extLst>
              <a:ext uri="{FF2B5EF4-FFF2-40B4-BE49-F238E27FC236}">
                <a16:creationId xmlns:a16="http://schemas.microsoft.com/office/drawing/2014/main" id="{E04D7DB2-40C8-4726-661E-3ADF61965002}"/>
              </a:ext>
            </a:extLst>
          </p:cNvPr>
          <p:cNvSpPr/>
          <p:nvPr/>
        </p:nvSpPr>
        <p:spPr>
          <a:xfrm>
            <a:off x="1940312" y="-711"/>
            <a:ext cx="8255620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40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Bahnschrift Light SemiCondensed" panose="020B0502040204020203" pitchFamily="34" charset="0"/>
              </a:rPr>
              <a:t>6ª Edición Gira Online Speakers Latam</a:t>
            </a:r>
          </a:p>
        </p:txBody>
      </p:sp>
      <p:sp>
        <p:nvSpPr>
          <p:cNvPr id="19" name="Rectángulo 23">
            <a:extLst>
              <a:ext uri="{FF2B5EF4-FFF2-40B4-BE49-F238E27FC236}">
                <a16:creationId xmlns:a16="http://schemas.microsoft.com/office/drawing/2014/main" id="{5AC680FA-CEFB-D521-5E6F-926DE3A919DA}"/>
              </a:ext>
            </a:extLst>
          </p:cNvPr>
          <p:cNvSpPr/>
          <p:nvPr/>
        </p:nvSpPr>
        <p:spPr>
          <a:xfrm>
            <a:off x="1639844" y="2223470"/>
            <a:ext cx="6441815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28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00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https://linktr.ee/praveenraghuvanshi</a:t>
            </a:r>
          </a:p>
        </p:txBody>
      </p:sp>
      <p:sp>
        <p:nvSpPr>
          <p:cNvPr id="20" name="Rectángulo 4">
            <a:extLst>
              <a:ext uri="{FF2B5EF4-FFF2-40B4-BE49-F238E27FC236}">
                <a16:creationId xmlns:a16="http://schemas.microsoft.com/office/drawing/2014/main" id="{00D1A3A2-1AB0-7A30-54D5-AE90854890B1}"/>
              </a:ext>
            </a:extLst>
          </p:cNvPr>
          <p:cNvSpPr/>
          <p:nvPr/>
        </p:nvSpPr>
        <p:spPr>
          <a:xfrm>
            <a:off x="-902048" y="1442958"/>
            <a:ext cx="8255620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4000" b="1" cap="none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Bahnschrift Light SemiCondensed" panose="020B0502040204020203" pitchFamily="34" charset="0"/>
              </a:rPr>
              <a:t>Thank</a:t>
            </a:r>
            <a:r>
              <a:rPr lang="es-ES" sz="40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Bahnschrift Light SemiCondensed" panose="020B0502040204020203" pitchFamily="34" charset="0"/>
              </a:rPr>
              <a:t> </a:t>
            </a:r>
            <a:r>
              <a:rPr lang="es-ES" sz="4000" b="1" cap="none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Bahnschrift Light SemiCondensed" panose="020B0502040204020203" pitchFamily="34" charset="0"/>
              </a:rPr>
              <a:t>you</a:t>
            </a:r>
            <a:endParaRPr lang="es-ES" sz="40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101600">
                  <a:schemeClr val="accent5">
                    <a:satMod val="175000"/>
                    <a:alpha val="40000"/>
                  </a:schemeClr>
                </a:glow>
              </a:effectLst>
              <a:latin typeface="Bahnschrift Light Semi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8875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74582310-17AD-4AC3-BBFC-3AB07BFD0DFC}"/>
              </a:ext>
            </a:extLst>
          </p:cNvPr>
          <p:cNvSpPr txBox="1">
            <a:spLocks/>
          </p:cNvSpPr>
          <p:nvPr/>
        </p:nvSpPr>
        <p:spPr>
          <a:xfrm>
            <a:off x="4601184" y="856035"/>
            <a:ext cx="7266562" cy="4338535"/>
          </a:xfrm>
          <a:prstGeom prst="rect">
            <a:avLst/>
          </a:prstGeom>
        </p:spPr>
        <p:txBody>
          <a:bodyPr vert="horz" lIns="121920" tIns="60960" rIns="121920" bIns="60960" rtlCol="0" anchor="t">
            <a:normAutofit fontScale="92500"/>
          </a:bodyPr>
          <a:lstStyle>
            <a:lvl1pPr marL="171455" indent="-171455" algn="l" defTabSz="685817" rtl="0" eaLnBrk="1" latinLnBrk="0" hangingPunct="1">
              <a:lnSpc>
                <a:spcPct val="150000"/>
              </a:lnSpc>
              <a:spcBef>
                <a:spcPts val="751"/>
              </a:spcBef>
              <a:buClr>
                <a:srgbClr val="FF5100"/>
              </a:buClr>
              <a:buFont typeface="Arial" panose="020B0604020202020204" pitchFamily="34" charset="0"/>
              <a:buChar char="•"/>
              <a:defRPr sz="165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14364" indent="-171455" algn="l" defTabSz="685817" rtl="0" eaLnBrk="1" latinLnBrk="0" hangingPunct="1">
              <a:lnSpc>
                <a:spcPct val="150000"/>
              </a:lnSpc>
              <a:spcBef>
                <a:spcPts val="375"/>
              </a:spcBef>
              <a:buClr>
                <a:srgbClr val="FF5100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57272" indent="-171455" algn="l" defTabSz="685817" rtl="0" eaLnBrk="1" latinLnBrk="0" hangingPunct="1">
              <a:lnSpc>
                <a:spcPct val="150000"/>
              </a:lnSpc>
              <a:spcBef>
                <a:spcPts val="375"/>
              </a:spcBef>
              <a:buClr>
                <a:srgbClr val="FF5100"/>
              </a:buClr>
              <a:buFont typeface="Arial" panose="020B0604020202020204" pitchFamily="34" charset="0"/>
              <a:buChar char="•"/>
              <a:defRPr sz="135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00181" indent="-171455" algn="l" defTabSz="685817" rtl="0" eaLnBrk="1" latinLnBrk="0" hangingPunct="1">
              <a:lnSpc>
                <a:spcPct val="150000"/>
              </a:lnSpc>
              <a:spcBef>
                <a:spcPts val="375"/>
              </a:spcBef>
              <a:buClr>
                <a:srgbClr val="FF5100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43089" indent="-171455" algn="l" defTabSz="685817" rtl="0" eaLnBrk="1" latinLnBrk="0" hangingPunct="1">
              <a:lnSpc>
                <a:spcPct val="150000"/>
              </a:lnSpc>
              <a:spcBef>
                <a:spcPts val="375"/>
              </a:spcBef>
              <a:buClr>
                <a:srgbClr val="FF5100"/>
              </a:buClr>
              <a:buFont typeface="Arial" panose="020B0604020202020204" pitchFamily="34" charset="0"/>
              <a:buChar char="•"/>
              <a:defRPr sz="105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43" indent="0" algn="l" defTabSz="685817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906" indent="-171455" algn="l" defTabSz="685817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815" indent="-171455" algn="l" defTabSz="685817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724" indent="-171455" algn="l" defTabSz="685817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200" dirty="0"/>
          </a:p>
          <a:p>
            <a:pPr lvl="1"/>
            <a:r>
              <a:rPr lang="en-US" sz="2700" dirty="0">
                <a:solidFill>
                  <a:schemeClr val="bg1"/>
                </a:solidFill>
              </a:rPr>
              <a:t>Cloud Architect @ Harman, A Samsung Company</a:t>
            </a:r>
          </a:p>
          <a:p>
            <a:pPr lvl="1"/>
            <a:r>
              <a:rPr lang="es-ES" sz="2700" dirty="0" err="1">
                <a:solidFill>
                  <a:schemeClr val="bg1"/>
                </a:solidFill>
              </a:rPr>
              <a:t>Domain</a:t>
            </a:r>
            <a:r>
              <a:rPr lang="es-ES" sz="2700" dirty="0">
                <a:solidFill>
                  <a:schemeClr val="bg1"/>
                </a:solidFill>
              </a:rPr>
              <a:t>: Professional Audio, Video and Control</a:t>
            </a:r>
            <a:endParaRPr lang="en-US" sz="2700" dirty="0">
              <a:solidFill>
                <a:schemeClr val="bg1"/>
              </a:solidFill>
            </a:endParaRPr>
          </a:p>
          <a:p>
            <a:pPr lvl="1"/>
            <a:r>
              <a:rPr lang="en-US" sz="2700" dirty="0">
                <a:solidFill>
                  <a:schemeClr val="bg1"/>
                </a:solidFill>
              </a:rPr>
              <a:t>Area of expertise: Cloud, Distributed Computing</a:t>
            </a:r>
          </a:p>
          <a:p>
            <a:pPr lvl="1"/>
            <a:r>
              <a:rPr lang="en-US" sz="2700" dirty="0">
                <a:solidFill>
                  <a:schemeClr val="bg1"/>
                </a:solidFill>
              </a:rPr>
              <a:t>Area of Interest: AI/ML and IoT</a:t>
            </a:r>
          </a:p>
          <a:p>
            <a:pPr lvl="1"/>
            <a:r>
              <a:rPr lang="en-US" sz="2700" dirty="0">
                <a:solidFill>
                  <a:schemeClr val="bg1"/>
                </a:solidFill>
              </a:rPr>
              <a:t>Location: Bangalore, India</a:t>
            </a:r>
          </a:p>
          <a:p>
            <a:pPr lvl="1"/>
            <a:r>
              <a:rPr lang="en-US" sz="2700" dirty="0">
                <a:solidFill>
                  <a:schemeClr val="bg1"/>
                </a:solidFill>
              </a:rPr>
              <a:t>Azure Certified </a:t>
            </a:r>
          </a:p>
          <a:p>
            <a:pPr lvl="1"/>
            <a:endParaRPr lang="es-PE" sz="2700" dirty="0">
              <a:solidFill>
                <a:schemeClr val="bg1"/>
              </a:solidFill>
            </a:endParaRPr>
          </a:p>
          <a:p>
            <a:endParaRPr lang="en-US" sz="2200" dirty="0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38D2436E-6130-0E37-288D-A215947C83C5}"/>
              </a:ext>
            </a:extLst>
          </p:cNvPr>
          <p:cNvSpPr/>
          <p:nvPr/>
        </p:nvSpPr>
        <p:spPr>
          <a:xfrm>
            <a:off x="1940312" y="-711"/>
            <a:ext cx="8255620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4000" b="1" cap="none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Bahnschrift Light SemiCondensed" panose="020B0502040204020203" pitchFamily="34" charset="0"/>
              </a:rPr>
              <a:t>Introduction</a:t>
            </a:r>
            <a:endParaRPr lang="es-ES" sz="40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101600">
                  <a:schemeClr val="accent5">
                    <a:satMod val="175000"/>
                    <a:alpha val="40000"/>
                  </a:schemeClr>
                </a:glow>
              </a:effectLst>
              <a:latin typeface="Bahnschrift Light SemiCondensed" panose="020B0502040204020203" pitchFamily="34" charset="0"/>
            </a:endParaRPr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8B275AB7-4945-B139-3083-B7DE2E125B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12" t="12206" r="28561" b="2450"/>
          <a:stretch/>
        </p:blipFill>
        <p:spPr>
          <a:xfrm>
            <a:off x="824197" y="1422847"/>
            <a:ext cx="3455573" cy="4012305"/>
          </a:xfrm>
        </p:spPr>
      </p:pic>
      <p:pic>
        <p:nvPicPr>
          <p:cNvPr id="12" name="Picture 2" descr=".NET Foundation">
            <a:extLst>
              <a:ext uri="{FF2B5EF4-FFF2-40B4-BE49-F238E27FC236}">
                <a16:creationId xmlns:a16="http://schemas.microsoft.com/office/drawing/2014/main" id="{0DEB60F9-B749-6939-1EE2-1A1F99D48B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4547" y="4452808"/>
            <a:ext cx="982344" cy="982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9815977"/>
      </p:ext>
    </p:extLst>
  </p:cSld>
  <p:clrMapOvr>
    <a:masterClrMapping/>
  </p:clrMapOvr>
  <p:transition spd="slow">
    <p:randomBar dir="vert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BF96FCC1-6863-D023-7311-495320F30A50}"/>
              </a:ext>
            </a:extLst>
          </p:cNvPr>
          <p:cNvSpPr/>
          <p:nvPr/>
        </p:nvSpPr>
        <p:spPr>
          <a:xfrm>
            <a:off x="1940312" y="-711"/>
            <a:ext cx="8255620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40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Bahnschrift Light SemiCondensed" panose="020B0502040204020203" pitchFamily="34" charset="0"/>
              </a:rPr>
              <a:t>6ª Edición Gira Online Speakers Latam</a:t>
            </a:r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DAD2F7B4-01C6-A173-B785-CD1271842726}"/>
              </a:ext>
            </a:extLst>
          </p:cNvPr>
          <p:cNvGrpSpPr/>
          <p:nvPr/>
        </p:nvGrpSpPr>
        <p:grpSpPr>
          <a:xfrm>
            <a:off x="204282" y="50461"/>
            <a:ext cx="1536969" cy="1482558"/>
            <a:chOff x="3796380" y="404703"/>
            <a:chExt cx="4669640" cy="5312606"/>
          </a:xfrm>
        </p:grpSpPr>
        <p:pic>
          <p:nvPicPr>
            <p:cNvPr id="4" name="Picture 2" descr="Microfono Antiguo Imágenes y Fotos - 123RF">
              <a:extLst>
                <a:ext uri="{FF2B5EF4-FFF2-40B4-BE49-F238E27FC236}">
                  <a16:creationId xmlns:a16="http://schemas.microsoft.com/office/drawing/2014/main" id="{F1247574-7C38-13D0-3330-44D7DF0FEEB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8000" b="93556" l="27044" r="74843">
                          <a14:foregroundMark x1="41509" y1="12889" x2="56604" y2="10667"/>
                          <a14:foregroundMark x1="56604" y1="10667" x2="62893" y2="14222"/>
                          <a14:foregroundMark x1="47484" y1="8444" x2="66981" y2="12889"/>
                          <a14:foregroundMark x1="66981" y1="12889" x2="72327" y2="18889"/>
                          <a14:foregroundMark x1="30818" y1="30889" x2="35535" y2="40667"/>
                          <a14:foregroundMark x1="35535" y1="40667" x2="35535" y2="40667"/>
                          <a14:foregroundMark x1="29245" y1="30889" x2="33648" y2="41333"/>
                          <a14:foregroundMark x1="33648" y1="41333" x2="35849" y2="42667"/>
                          <a14:foregroundMark x1="46855" y1="39111" x2="46855" y2="39111"/>
                          <a14:foregroundMark x1="52516" y1="53333" x2="50629" y2="79556"/>
                          <a14:foregroundMark x1="51572" y1="84444" x2="59434" y2="90444"/>
                          <a14:foregroundMark x1="42453" y1="93333" x2="61950" y2="93556"/>
                          <a14:foregroundMark x1="61950" y1="93556" x2="74214" y2="92000"/>
                          <a14:foregroundMark x1="27044" y1="86667" x2="28931" y2="920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346" t="5046" r="18747" b="5125"/>
            <a:stretch/>
          </p:blipFill>
          <p:spPr bwMode="auto">
            <a:xfrm>
              <a:off x="4983285" y="1303051"/>
              <a:ext cx="2045588" cy="44142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8" descr="Anexo:Banderas del Perú - Wikipedia, la enciclopedia libre">
              <a:extLst>
                <a:ext uri="{FF2B5EF4-FFF2-40B4-BE49-F238E27FC236}">
                  <a16:creationId xmlns:a16="http://schemas.microsoft.com/office/drawing/2014/main" id="{CBADBBAD-8F5A-92C7-E1C9-865970BF986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97992" y="404703"/>
              <a:ext cx="665939" cy="570327"/>
            </a:xfrm>
            <a:prstGeom prst="ellipse">
              <a:avLst/>
            </a:prstGeom>
            <a:ln w="63500" cap="rnd">
              <a:noFill/>
            </a:ln>
            <a:effectLst>
              <a:outerShdw blurRad="184150" dist="241300" dir="11520000" sx="110000" sy="110000" algn="ctr">
                <a:srgbClr val="000000">
                  <a:alpha val="18000"/>
                </a:srgbClr>
              </a:outerShdw>
            </a:effectLst>
            <a:scene3d>
              <a:camera prst="perspectiveFront" fov="5100000">
                <a:rot lat="0" lon="2100000" rev="0"/>
              </a:camera>
              <a:lightRig rig="flood" dir="t">
                <a:rot lat="0" lon="0" rev="13800000"/>
              </a:lightRig>
            </a:scene3d>
            <a:sp3d extrusionH="107950" prstMaterial="plastic">
              <a:bevelT w="82550" h="63500" prst="divot"/>
              <a:bevelB/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AutoShape 10" descr="Chile - Wikipedia, la enciclopedia libre">
              <a:extLst>
                <a:ext uri="{FF2B5EF4-FFF2-40B4-BE49-F238E27FC236}">
                  <a16:creationId xmlns:a16="http://schemas.microsoft.com/office/drawing/2014/main" id="{D7427B1F-D4EB-117E-3418-548388E14832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943599" y="3276600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7" name="AutoShape 12" descr="Chile - Wikipedia, la enciclopedia libre">
              <a:extLst>
                <a:ext uri="{FF2B5EF4-FFF2-40B4-BE49-F238E27FC236}">
                  <a16:creationId xmlns:a16="http://schemas.microsoft.com/office/drawing/2014/main" id="{B0F76B01-8AEA-0B2F-7E9B-D0D6C81F6681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6096000" y="3429000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pic>
          <p:nvPicPr>
            <p:cNvPr id="8" name="Picture 14" descr="Diseño de la bandera de la República de Chile de la bandera de la bandera  90 x 150 cm: Amazon.es: Hogar">
              <a:extLst>
                <a:ext uri="{FF2B5EF4-FFF2-40B4-BE49-F238E27FC236}">
                  <a16:creationId xmlns:a16="http://schemas.microsoft.com/office/drawing/2014/main" id="{C8793880-5B42-03C5-FCB2-47AD1337F4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92255" y="649518"/>
              <a:ext cx="517749" cy="570327"/>
            </a:xfrm>
            <a:prstGeom prst="ellipse">
              <a:avLst/>
            </a:prstGeom>
            <a:ln w="63500" cap="rnd">
              <a:noFill/>
            </a:ln>
            <a:effectLst>
              <a:outerShdw blurRad="184150" dist="241300" dir="11520000" sx="110000" sy="110000" algn="ctr">
                <a:srgbClr val="000000">
                  <a:alpha val="18000"/>
                </a:srgbClr>
              </a:outerShdw>
            </a:effectLst>
            <a:scene3d>
              <a:camera prst="perspectiveFront" fov="5100000">
                <a:rot lat="0" lon="2100000" rev="0"/>
              </a:camera>
              <a:lightRig rig="flood" dir="t">
                <a:rot lat="0" lon="0" rev="13800000"/>
              </a:lightRig>
            </a:scene3d>
            <a:sp3d extrusionH="107950" prstMaterial="plastic">
              <a:bevelT w="82550" h="63500" prst="divot"/>
              <a:bevelB/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16" descr="Selección de fútbol de Uruguay - Wikipedia, la enciclopedia libre">
              <a:extLst>
                <a:ext uri="{FF2B5EF4-FFF2-40B4-BE49-F238E27FC236}">
                  <a16:creationId xmlns:a16="http://schemas.microsoft.com/office/drawing/2014/main" id="{C2AE0A94-19A1-A1FB-A53A-9B8F31951E4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77734" y="2048079"/>
              <a:ext cx="615488" cy="618113"/>
            </a:xfrm>
            <a:prstGeom prst="ellipse">
              <a:avLst/>
            </a:prstGeom>
            <a:ln w="63500" cap="rnd">
              <a:noFill/>
            </a:ln>
            <a:effectLst>
              <a:outerShdw blurRad="184150" dist="241300" dir="11520000" sx="110000" sy="110000" algn="ctr">
                <a:srgbClr val="000000">
                  <a:alpha val="18000"/>
                </a:srgbClr>
              </a:outerShdw>
            </a:effectLst>
            <a:scene3d>
              <a:camera prst="perspectiveFront" fov="5100000">
                <a:rot lat="0" lon="2100000" rev="0"/>
              </a:camera>
              <a:lightRig rig="flood" dir="t">
                <a:rot lat="0" lon="0" rev="13800000"/>
              </a:lightRig>
            </a:scene3d>
            <a:sp3d extrusionH="107950" prstMaterial="plastic">
              <a:bevelT w="82550" h="63500" prst="divot"/>
              <a:bevelB/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18" descr="Colombia - Wikipedia, la enciclopedia libre">
              <a:extLst>
                <a:ext uri="{FF2B5EF4-FFF2-40B4-BE49-F238E27FC236}">
                  <a16:creationId xmlns:a16="http://schemas.microsoft.com/office/drawing/2014/main" id="{FE68BBB4-F956-21E0-06B7-6FFE90669E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08715" y="1303050"/>
              <a:ext cx="615488" cy="571749"/>
            </a:xfrm>
            <a:prstGeom prst="ellipse">
              <a:avLst/>
            </a:prstGeom>
            <a:ln w="63500" cap="rnd">
              <a:noFill/>
            </a:ln>
            <a:effectLst>
              <a:outerShdw blurRad="184150" dist="241300" dir="11520000" sx="110000" sy="110000" algn="ctr">
                <a:srgbClr val="000000">
                  <a:alpha val="18000"/>
                </a:srgbClr>
              </a:outerShdw>
            </a:effectLst>
            <a:scene3d>
              <a:camera prst="perspectiveFront" fov="5100000">
                <a:rot lat="0" lon="2100000" rev="0"/>
              </a:camera>
              <a:lightRig rig="flood" dir="t">
                <a:rot lat="0" lon="0" rev="13800000"/>
              </a:lightRig>
            </a:scene3d>
            <a:sp3d extrusionH="107950" prstMaterial="plastic">
              <a:bevelT w="82550" h="63500" prst="divot"/>
              <a:bevelB/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20" descr="32 Características de la Bandera Argentina">
              <a:extLst>
                <a:ext uri="{FF2B5EF4-FFF2-40B4-BE49-F238E27FC236}">
                  <a16:creationId xmlns:a16="http://schemas.microsoft.com/office/drawing/2014/main" id="{E8DEBB37-191C-7E8C-DCD0-66EA6A20A1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56975" y="485825"/>
              <a:ext cx="593250" cy="571451"/>
            </a:xfrm>
            <a:prstGeom prst="ellipse">
              <a:avLst/>
            </a:prstGeom>
            <a:ln w="63500" cap="rnd">
              <a:noFill/>
            </a:ln>
            <a:effectLst>
              <a:outerShdw blurRad="184150" dist="241300" dir="11520000" sx="110000" sy="110000" algn="ctr">
                <a:srgbClr val="000000">
                  <a:alpha val="18000"/>
                </a:srgbClr>
              </a:outerShdw>
            </a:effectLst>
            <a:scene3d>
              <a:camera prst="perspectiveFront" fov="5100000">
                <a:rot lat="0" lon="2100000" rev="0"/>
              </a:camera>
              <a:lightRig rig="flood" dir="t">
                <a:rot lat="0" lon="0" rev="13800000"/>
              </a:lightRig>
            </a:scene3d>
            <a:sp3d extrusionH="107950" prstMaterial="plastic">
              <a:bevelT w="82550" h="63500" prst="divot"/>
              <a:bevelB/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22" descr="Ecuador Bandera Nacional - Gráficos vectoriales gratis en Pixabay">
              <a:extLst>
                <a:ext uri="{FF2B5EF4-FFF2-40B4-BE49-F238E27FC236}">
                  <a16:creationId xmlns:a16="http://schemas.microsoft.com/office/drawing/2014/main" id="{479E5EE8-6192-8BB9-6893-AC30F8BBE7D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2756" y="1924265"/>
              <a:ext cx="674458" cy="618113"/>
            </a:xfrm>
            <a:prstGeom prst="ellipse">
              <a:avLst/>
            </a:prstGeom>
            <a:ln w="63500" cap="rnd">
              <a:noFill/>
            </a:ln>
            <a:effectLst>
              <a:outerShdw blurRad="184150" dist="241300" dir="11520000" sx="110000" sy="110000" algn="ctr">
                <a:srgbClr val="000000">
                  <a:alpha val="18000"/>
                </a:srgbClr>
              </a:outerShdw>
            </a:effectLst>
            <a:scene3d>
              <a:camera prst="perspectiveFront" fov="5100000">
                <a:rot lat="0" lon="2100000" rev="0"/>
              </a:camera>
              <a:lightRig rig="flood" dir="t">
                <a:rot lat="0" lon="0" rev="13800000"/>
              </a:lightRig>
            </a:scene3d>
            <a:sp3d extrusionH="107950" prstMaterial="plastic">
              <a:bevelT w="82550" h="63500" prst="divot"/>
              <a:bevelB/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24" descr="El Diario - Bandera tricolor es el principal símbolo patrio de Bolivia">
              <a:extLst>
                <a:ext uri="{FF2B5EF4-FFF2-40B4-BE49-F238E27FC236}">
                  <a16:creationId xmlns:a16="http://schemas.microsoft.com/office/drawing/2014/main" id="{EA304C07-34FD-6AE4-6661-EF5F4EA6FC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88402" y="1136527"/>
              <a:ext cx="641488" cy="666815"/>
            </a:xfrm>
            <a:prstGeom prst="ellipse">
              <a:avLst/>
            </a:prstGeom>
            <a:ln w="63500" cap="rnd">
              <a:noFill/>
            </a:ln>
            <a:effectLst>
              <a:outerShdw blurRad="184150" dist="241300" dir="11520000" sx="110000" sy="110000" algn="ctr">
                <a:srgbClr val="000000">
                  <a:alpha val="18000"/>
                </a:srgbClr>
              </a:outerShdw>
            </a:effectLst>
            <a:scene3d>
              <a:camera prst="perspectiveFront" fov="5100000">
                <a:rot lat="0" lon="2100000" rev="0"/>
              </a:camera>
              <a:lightRig rig="flood" dir="t">
                <a:rot lat="0" lon="0" rev="13800000"/>
              </a:lightRig>
            </a:scene3d>
            <a:sp3d extrusionH="107950" prstMaterial="plastic">
              <a:bevelT w="82550" h="63500" prst="divot"/>
              <a:bevelB/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2" descr="Bandera de brasil: imágenes, fotos de stock libres de derechos |  Depositphotos">
              <a:extLst>
                <a:ext uri="{FF2B5EF4-FFF2-40B4-BE49-F238E27FC236}">
                  <a16:creationId xmlns:a16="http://schemas.microsoft.com/office/drawing/2014/main" id="{E98F5A2C-90FE-7C78-4E11-8BB33CA353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96380" y="2741901"/>
              <a:ext cx="715728" cy="621466"/>
            </a:xfrm>
            <a:prstGeom prst="ellipse">
              <a:avLst/>
            </a:prstGeom>
            <a:ln w="63500" cap="rnd">
              <a:noFill/>
            </a:ln>
            <a:effectLst>
              <a:outerShdw blurRad="184150" dist="241300" dir="11520000" sx="110000" sy="110000" algn="ctr">
                <a:srgbClr val="000000">
                  <a:alpha val="18000"/>
                </a:srgbClr>
              </a:outerShdw>
            </a:effectLst>
            <a:scene3d>
              <a:camera prst="perspectiveFront" fov="5100000">
                <a:rot lat="0" lon="2100000" rev="0"/>
              </a:camera>
              <a:lightRig rig="flood" dir="t">
                <a:rot lat="0" lon="0" rev="13800000"/>
              </a:lightRig>
            </a:scene3d>
            <a:sp3d extrusionH="107950" prstMaterial="plastic">
              <a:bevelT w="82550" h="63500" prst="divot"/>
              <a:bevelB/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28" descr="Bandera de México - Wikipedia, la enciclopedia libre">
              <a:extLst>
                <a:ext uri="{FF2B5EF4-FFF2-40B4-BE49-F238E27FC236}">
                  <a16:creationId xmlns:a16="http://schemas.microsoft.com/office/drawing/2014/main" id="{619D1F14-13C0-DA20-378D-C5A8EE65E0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02033" y="2868987"/>
              <a:ext cx="763987" cy="643138"/>
            </a:xfrm>
            <a:prstGeom prst="ellipse">
              <a:avLst/>
            </a:prstGeom>
            <a:ln w="63500" cap="rnd">
              <a:noFill/>
            </a:ln>
            <a:effectLst>
              <a:outerShdw blurRad="184150" dist="241300" dir="11520000" sx="110000" sy="110000" algn="ctr">
                <a:srgbClr val="000000">
                  <a:alpha val="18000"/>
                </a:srgbClr>
              </a:outerShdw>
            </a:effectLst>
            <a:scene3d>
              <a:camera prst="perspectiveFront" fov="5100000">
                <a:rot lat="0" lon="2100000" rev="0"/>
              </a:camera>
              <a:lightRig rig="flood" dir="t">
                <a:rot lat="0" lon="0" rev="13800000"/>
              </a:lightRig>
            </a:scene3d>
            <a:sp3d extrusionH="107950" prstMaterial="plastic">
              <a:bevelT w="82550" h="63500" prst="divot"/>
              <a:bevelB/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6" name="Imagen 15">
            <a:extLst>
              <a:ext uri="{FF2B5EF4-FFF2-40B4-BE49-F238E27FC236}">
                <a16:creationId xmlns:a16="http://schemas.microsoft.com/office/drawing/2014/main" id="{A85FE5CB-CDB2-3A69-49C2-FB9A38EE2D1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095223" y="327618"/>
            <a:ext cx="1917477" cy="70788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8E5EAE80-40D7-5385-BB00-A198786BE315}"/>
              </a:ext>
            </a:extLst>
          </p:cNvPr>
          <p:cNvSpPr txBox="1">
            <a:spLocks/>
          </p:cNvSpPr>
          <p:nvPr/>
        </p:nvSpPr>
        <p:spPr>
          <a:xfrm>
            <a:off x="1082283" y="1366439"/>
            <a:ext cx="5119346" cy="3064159"/>
          </a:xfrm>
          <a:prstGeom prst="rect">
            <a:avLst/>
          </a:prstGeom>
        </p:spPr>
        <p:txBody>
          <a:bodyPr vert="horz" lIns="121920" tIns="60960" rIns="121920" bIns="60960" rtlCol="0" anchor="t">
            <a:normAutofit/>
          </a:bodyPr>
          <a:lstStyle>
            <a:lvl1pPr marL="171455" indent="-171455" algn="l" defTabSz="685817" rtl="0" eaLnBrk="1" latinLnBrk="0" hangingPunct="1">
              <a:lnSpc>
                <a:spcPct val="150000"/>
              </a:lnSpc>
              <a:spcBef>
                <a:spcPts val="751"/>
              </a:spcBef>
              <a:buClr>
                <a:srgbClr val="FF5100"/>
              </a:buClr>
              <a:buFont typeface="Arial" panose="020B0604020202020204" pitchFamily="34" charset="0"/>
              <a:buChar char="•"/>
              <a:defRPr sz="165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14364" indent="-171455" algn="l" defTabSz="685817" rtl="0" eaLnBrk="1" latinLnBrk="0" hangingPunct="1">
              <a:lnSpc>
                <a:spcPct val="150000"/>
              </a:lnSpc>
              <a:spcBef>
                <a:spcPts val="375"/>
              </a:spcBef>
              <a:buClr>
                <a:srgbClr val="FF5100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57272" indent="-171455" algn="l" defTabSz="685817" rtl="0" eaLnBrk="1" latinLnBrk="0" hangingPunct="1">
              <a:lnSpc>
                <a:spcPct val="150000"/>
              </a:lnSpc>
              <a:spcBef>
                <a:spcPts val="375"/>
              </a:spcBef>
              <a:buClr>
                <a:srgbClr val="FF5100"/>
              </a:buClr>
              <a:buFont typeface="Arial" panose="020B0604020202020204" pitchFamily="34" charset="0"/>
              <a:buChar char="•"/>
              <a:defRPr sz="135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00181" indent="-171455" algn="l" defTabSz="685817" rtl="0" eaLnBrk="1" latinLnBrk="0" hangingPunct="1">
              <a:lnSpc>
                <a:spcPct val="150000"/>
              </a:lnSpc>
              <a:spcBef>
                <a:spcPts val="375"/>
              </a:spcBef>
              <a:buClr>
                <a:srgbClr val="FF5100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43089" indent="-171455" algn="l" defTabSz="685817" rtl="0" eaLnBrk="1" latinLnBrk="0" hangingPunct="1">
              <a:lnSpc>
                <a:spcPct val="150000"/>
              </a:lnSpc>
              <a:spcBef>
                <a:spcPts val="375"/>
              </a:spcBef>
              <a:buClr>
                <a:srgbClr val="FF5100"/>
              </a:buClr>
              <a:buFont typeface="Arial" panose="020B0604020202020204" pitchFamily="34" charset="0"/>
              <a:buChar char="•"/>
              <a:defRPr sz="105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43" indent="0" algn="l" defTabSz="685817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906" indent="-171455" algn="l" defTabSz="685817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815" indent="-171455" algn="l" defTabSz="685817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724" indent="-171455" algn="l" defTabSz="685817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200" dirty="0"/>
          </a:p>
          <a:p>
            <a:pPr lvl="1"/>
            <a:r>
              <a:rPr lang="en-US" sz="2700" dirty="0">
                <a:solidFill>
                  <a:schemeClr val="bg1"/>
                </a:solidFill>
              </a:rPr>
              <a:t>Serverless</a:t>
            </a:r>
          </a:p>
          <a:p>
            <a:pPr lvl="1"/>
            <a:r>
              <a:rPr lang="en-US" sz="2700" dirty="0">
                <a:solidFill>
                  <a:schemeClr val="bg1"/>
                </a:solidFill>
              </a:rPr>
              <a:t>Azure Functions</a:t>
            </a:r>
          </a:p>
          <a:p>
            <a:pPr lvl="1"/>
            <a:r>
              <a:rPr lang="en-US" sz="2700" dirty="0">
                <a:solidFill>
                  <a:schemeClr val="bg1"/>
                </a:solidFill>
              </a:rPr>
              <a:t>Deep Neural Network(DNN)</a:t>
            </a:r>
          </a:p>
          <a:p>
            <a:endParaRPr lang="en-US" sz="2200" dirty="0"/>
          </a:p>
        </p:txBody>
      </p:sp>
      <p:sp>
        <p:nvSpPr>
          <p:cNvPr id="18" name="Rectángulo 4">
            <a:extLst>
              <a:ext uri="{FF2B5EF4-FFF2-40B4-BE49-F238E27FC236}">
                <a16:creationId xmlns:a16="http://schemas.microsoft.com/office/drawing/2014/main" id="{B717C1C6-7B4B-BC71-4D39-11A90C1E6495}"/>
              </a:ext>
            </a:extLst>
          </p:cNvPr>
          <p:cNvSpPr/>
          <p:nvPr/>
        </p:nvSpPr>
        <p:spPr>
          <a:xfrm>
            <a:off x="1649651" y="886980"/>
            <a:ext cx="8255620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40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Bahnschrift Light SemiCondensed" panose="020B0502040204020203" pitchFamily="34" charset="0"/>
              </a:rPr>
              <a:t>Agenda</a:t>
            </a:r>
            <a:endParaRPr lang="es-ES" sz="40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101600">
                  <a:schemeClr val="accent5">
                    <a:satMod val="175000"/>
                    <a:alpha val="40000"/>
                  </a:schemeClr>
                </a:glow>
              </a:effectLst>
              <a:latin typeface="Bahnschrift Light SemiCondensed" panose="020B0502040204020203" pitchFamily="34" charset="0"/>
            </a:endParaRP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E2E447DB-06E5-1AEE-D904-A80002495572}"/>
              </a:ext>
            </a:extLst>
          </p:cNvPr>
          <p:cNvSpPr txBox="1">
            <a:spLocks/>
          </p:cNvSpPr>
          <p:nvPr/>
        </p:nvSpPr>
        <p:spPr>
          <a:xfrm>
            <a:off x="6583053" y="1259732"/>
            <a:ext cx="4526666" cy="2944623"/>
          </a:xfrm>
          <a:prstGeom prst="rect">
            <a:avLst/>
          </a:prstGeom>
        </p:spPr>
        <p:txBody>
          <a:bodyPr vert="horz" lIns="121920" tIns="60960" rIns="121920" bIns="60960" rtlCol="0" anchor="t">
            <a:normAutofit/>
          </a:bodyPr>
          <a:lstStyle>
            <a:lvl1pPr marL="171455" indent="-171455" algn="l" defTabSz="685817" rtl="0" eaLnBrk="1" latinLnBrk="0" hangingPunct="1">
              <a:lnSpc>
                <a:spcPct val="150000"/>
              </a:lnSpc>
              <a:spcBef>
                <a:spcPts val="751"/>
              </a:spcBef>
              <a:buClr>
                <a:srgbClr val="FF5100"/>
              </a:buClr>
              <a:buFont typeface="Arial" panose="020B0604020202020204" pitchFamily="34" charset="0"/>
              <a:buChar char="•"/>
              <a:defRPr sz="165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14364" indent="-171455" algn="l" defTabSz="685817" rtl="0" eaLnBrk="1" latinLnBrk="0" hangingPunct="1">
              <a:lnSpc>
                <a:spcPct val="150000"/>
              </a:lnSpc>
              <a:spcBef>
                <a:spcPts val="375"/>
              </a:spcBef>
              <a:buClr>
                <a:srgbClr val="FF5100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57272" indent="-171455" algn="l" defTabSz="685817" rtl="0" eaLnBrk="1" latinLnBrk="0" hangingPunct="1">
              <a:lnSpc>
                <a:spcPct val="150000"/>
              </a:lnSpc>
              <a:spcBef>
                <a:spcPts val="375"/>
              </a:spcBef>
              <a:buClr>
                <a:srgbClr val="FF5100"/>
              </a:buClr>
              <a:buFont typeface="Arial" panose="020B0604020202020204" pitchFamily="34" charset="0"/>
              <a:buChar char="•"/>
              <a:defRPr sz="135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00181" indent="-171455" algn="l" defTabSz="685817" rtl="0" eaLnBrk="1" latinLnBrk="0" hangingPunct="1">
              <a:lnSpc>
                <a:spcPct val="150000"/>
              </a:lnSpc>
              <a:spcBef>
                <a:spcPts val="375"/>
              </a:spcBef>
              <a:buClr>
                <a:srgbClr val="FF5100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43089" indent="-171455" algn="l" defTabSz="685817" rtl="0" eaLnBrk="1" latinLnBrk="0" hangingPunct="1">
              <a:lnSpc>
                <a:spcPct val="150000"/>
              </a:lnSpc>
              <a:spcBef>
                <a:spcPts val="375"/>
              </a:spcBef>
              <a:buClr>
                <a:srgbClr val="FF5100"/>
              </a:buClr>
              <a:buFont typeface="Arial" panose="020B0604020202020204" pitchFamily="34" charset="0"/>
              <a:buChar char="•"/>
              <a:defRPr sz="105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43" indent="0" algn="l" defTabSz="685817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906" indent="-171455" algn="l" defTabSz="685817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815" indent="-171455" algn="l" defTabSz="685817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724" indent="-171455" algn="l" defTabSz="685817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200" dirty="0"/>
          </a:p>
          <a:p>
            <a:pPr lvl="1"/>
            <a:r>
              <a:rPr lang="en-US" sz="2700" dirty="0">
                <a:solidFill>
                  <a:schemeClr val="bg1"/>
                </a:solidFill>
              </a:rPr>
              <a:t>Image Classification</a:t>
            </a:r>
            <a:endParaRPr lang="es-PE" sz="2700" dirty="0">
              <a:solidFill>
                <a:schemeClr val="bg1"/>
              </a:solidFill>
            </a:endParaRPr>
          </a:p>
          <a:p>
            <a:pPr lvl="1"/>
            <a:r>
              <a:rPr lang="en-US" sz="2700" dirty="0" err="1">
                <a:solidFill>
                  <a:schemeClr val="bg1"/>
                </a:solidFill>
              </a:rPr>
              <a:t>ML.Net</a:t>
            </a:r>
            <a:endParaRPr lang="en-US" sz="2700" dirty="0">
              <a:solidFill>
                <a:schemeClr val="bg1"/>
              </a:solidFill>
            </a:endParaRPr>
          </a:p>
          <a:p>
            <a:pPr lvl="1"/>
            <a:r>
              <a:rPr lang="en-US" sz="2700" dirty="0">
                <a:solidFill>
                  <a:schemeClr val="bg1"/>
                </a:solidFill>
              </a:rPr>
              <a:t>Demo</a:t>
            </a:r>
          </a:p>
          <a:p>
            <a:pPr lvl="1"/>
            <a:endParaRPr lang="es-PE" sz="2700" dirty="0">
              <a:solidFill>
                <a:schemeClr val="bg1"/>
              </a:solidFill>
            </a:endParaRPr>
          </a:p>
          <a:p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611793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BF96FCC1-6863-D023-7311-495320F30A50}"/>
              </a:ext>
            </a:extLst>
          </p:cNvPr>
          <p:cNvSpPr/>
          <p:nvPr/>
        </p:nvSpPr>
        <p:spPr>
          <a:xfrm>
            <a:off x="1940312" y="-711"/>
            <a:ext cx="8255620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40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Bahnschrift Light SemiCondensed" panose="020B0502040204020203" pitchFamily="34" charset="0"/>
              </a:rPr>
              <a:t>6ª Edición Gira Online Speakers Latam</a:t>
            </a:r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DAD2F7B4-01C6-A173-B785-CD1271842726}"/>
              </a:ext>
            </a:extLst>
          </p:cNvPr>
          <p:cNvGrpSpPr/>
          <p:nvPr/>
        </p:nvGrpSpPr>
        <p:grpSpPr>
          <a:xfrm>
            <a:off x="204282" y="50461"/>
            <a:ext cx="1536969" cy="1482558"/>
            <a:chOff x="3796380" y="404703"/>
            <a:chExt cx="4669640" cy="5312606"/>
          </a:xfrm>
        </p:grpSpPr>
        <p:pic>
          <p:nvPicPr>
            <p:cNvPr id="4" name="Picture 2" descr="Microfono Antiguo Imágenes y Fotos - 123RF">
              <a:extLst>
                <a:ext uri="{FF2B5EF4-FFF2-40B4-BE49-F238E27FC236}">
                  <a16:creationId xmlns:a16="http://schemas.microsoft.com/office/drawing/2014/main" id="{F1247574-7C38-13D0-3330-44D7DF0FEEB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8000" b="93556" l="27044" r="74843">
                          <a14:foregroundMark x1="41509" y1="12889" x2="56604" y2="10667"/>
                          <a14:foregroundMark x1="56604" y1="10667" x2="62893" y2="14222"/>
                          <a14:foregroundMark x1="47484" y1="8444" x2="66981" y2="12889"/>
                          <a14:foregroundMark x1="66981" y1="12889" x2="72327" y2="18889"/>
                          <a14:foregroundMark x1="30818" y1="30889" x2="35535" y2="40667"/>
                          <a14:foregroundMark x1="35535" y1="40667" x2="35535" y2="40667"/>
                          <a14:foregroundMark x1="29245" y1="30889" x2="33648" y2="41333"/>
                          <a14:foregroundMark x1="33648" y1="41333" x2="35849" y2="42667"/>
                          <a14:foregroundMark x1="46855" y1="39111" x2="46855" y2="39111"/>
                          <a14:foregroundMark x1="52516" y1="53333" x2="50629" y2="79556"/>
                          <a14:foregroundMark x1="51572" y1="84444" x2="59434" y2="90444"/>
                          <a14:foregroundMark x1="42453" y1="93333" x2="61950" y2="93556"/>
                          <a14:foregroundMark x1="61950" y1="93556" x2="74214" y2="92000"/>
                          <a14:foregroundMark x1="27044" y1="86667" x2="28931" y2="920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346" t="5046" r="18747" b="5125"/>
            <a:stretch/>
          </p:blipFill>
          <p:spPr bwMode="auto">
            <a:xfrm>
              <a:off x="4983285" y="1303051"/>
              <a:ext cx="2045588" cy="44142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8" descr="Anexo:Banderas del Perú - Wikipedia, la enciclopedia libre">
              <a:extLst>
                <a:ext uri="{FF2B5EF4-FFF2-40B4-BE49-F238E27FC236}">
                  <a16:creationId xmlns:a16="http://schemas.microsoft.com/office/drawing/2014/main" id="{CBADBBAD-8F5A-92C7-E1C9-865970BF986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97992" y="404703"/>
              <a:ext cx="665939" cy="570327"/>
            </a:xfrm>
            <a:prstGeom prst="ellipse">
              <a:avLst/>
            </a:prstGeom>
            <a:ln w="63500" cap="rnd">
              <a:noFill/>
            </a:ln>
            <a:effectLst>
              <a:outerShdw blurRad="184150" dist="241300" dir="11520000" sx="110000" sy="110000" algn="ctr">
                <a:srgbClr val="000000">
                  <a:alpha val="18000"/>
                </a:srgbClr>
              </a:outerShdw>
            </a:effectLst>
            <a:scene3d>
              <a:camera prst="perspectiveFront" fov="5100000">
                <a:rot lat="0" lon="2100000" rev="0"/>
              </a:camera>
              <a:lightRig rig="flood" dir="t">
                <a:rot lat="0" lon="0" rev="13800000"/>
              </a:lightRig>
            </a:scene3d>
            <a:sp3d extrusionH="107950" prstMaterial="plastic">
              <a:bevelT w="82550" h="63500" prst="divot"/>
              <a:bevelB/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AutoShape 10" descr="Chile - Wikipedia, la enciclopedia libre">
              <a:extLst>
                <a:ext uri="{FF2B5EF4-FFF2-40B4-BE49-F238E27FC236}">
                  <a16:creationId xmlns:a16="http://schemas.microsoft.com/office/drawing/2014/main" id="{D7427B1F-D4EB-117E-3418-548388E14832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943599" y="3276600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7" name="AutoShape 12" descr="Chile - Wikipedia, la enciclopedia libre">
              <a:extLst>
                <a:ext uri="{FF2B5EF4-FFF2-40B4-BE49-F238E27FC236}">
                  <a16:creationId xmlns:a16="http://schemas.microsoft.com/office/drawing/2014/main" id="{B0F76B01-8AEA-0B2F-7E9B-D0D6C81F6681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6096000" y="3429000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pic>
          <p:nvPicPr>
            <p:cNvPr id="8" name="Picture 14" descr="Diseño de la bandera de la República de Chile de la bandera de la bandera  90 x 150 cm: Amazon.es: Hogar">
              <a:extLst>
                <a:ext uri="{FF2B5EF4-FFF2-40B4-BE49-F238E27FC236}">
                  <a16:creationId xmlns:a16="http://schemas.microsoft.com/office/drawing/2014/main" id="{C8793880-5B42-03C5-FCB2-47AD1337F4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92255" y="649518"/>
              <a:ext cx="517749" cy="570327"/>
            </a:xfrm>
            <a:prstGeom prst="ellipse">
              <a:avLst/>
            </a:prstGeom>
            <a:ln w="63500" cap="rnd">
              <a:noFill/>
            </a:ln>
            <a:effectLst>
              <a:outerShdw blurRad="184150" dist="241300" dir="11520000" sx="110000" sy="110000" algn="ctr">
                <a:srgbClr val="000000">
                  <a:alpha val="18000"/>
                </a:srgbClr>
              </a:outerShdw>
            </a:effectLst>
            <a:scene3d>
              <a:camera prst="perspectiveFront" fov="5100000">
                <a:rot lat="0" lon="2100000" rev="0"/>
              </a:camera>
              <a:lightRig rig="flood" dir="t">
                <a:rot lat="0" lon="0" rev="13800000"/>
              </a:lightRig>
            </a:scene3d>
            <a:sp3d extrusionH="107950" prstMaterial="plastic">
              <a:bevelT w="82550" h="63500" prst="divot"/>
              <a:bevelB/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16" descr="Selección de fútbol de Uruguay - Wikipedia, la enciclopedia libre">
              <a:extLst>
                <a:ext uri="{FF2B5EF4-FFF2-40B4-BE49-F238E27FC236}">
                  <a16:creationId xmlns:a16="http://schemas.microsoft.com/office/drawing/2014/main" id="{C2AE0A94-19A1-A1FB-A53A-9B8F31951E4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77734" y="2048079"/>
              <a:ext cx="615488" cy="618113"/>
            </a:xfrm>
            <a:prstGeom prst="ellipse">
              <a:avLst/>
            </a:prstGeom>
            <a:ln w="63500" cap="rnd">
              <a:noFill/>
            </a:ln>
            <a:effectLst>
              <a:outerShdw blurRad="184150" dist="241300" dir="11520000" sx="110000" sy="110000" algn="ctr">
                <a:srgbClr val="000000">
                  <a:alpha val="18000"/>
                </a:srgbClr>
              </a:outerShdw>
            </a:effectLst>
            <a:scene3d>
              <a:camera prst="perspectiveFront" fov="5100000">
                <a:rot lat="0" lon="2100000" rev="0"/>
              </a:camera>
              <a:lightRig rig="flood" dir="t">
                <a:rot lat="0" lon="0" rev="13800000"/>
              </a:lightRig>
            </a:scene3d>
            <a:sp3d extrusionH="107950" prstMaterial="plastic">
              <a:bevelT w="82550" h="63500" prst="divot"/>
              <a:bevelB/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18" descr="Colombia - Wikipedia, la enciclopedia libre">
              <a:extLst>
                <a:ext uri="{FF2B5EF4-FFF2-40B4-BE49-F238E27FC236}">
                  <a16:creationId xmlns:a16="http://schemas.microsoft.com/office/drawing/2014/main" id="{FE68BBB4-F956-21E0-06B7-6FFE90669E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08715" y="1303050"/>
              <a:ext cx="615488" cy="571749"/>
            </a:xfrm>
            <a:prstGeom prst="ellipse">
              <a:avLst/>
            </a:prstGeom>
            <a:ln w="63500" cap="rnd">
              <a:noFill/>
            </a:ln>
            <a:effectLst>
              <a:outerShdw blurRad="184150" dist="241300" dir="11520000" sx="110000" sy="110000" algn="ctr">
                <a:srgbClr val="000000">
                  <a:alpha val="18000"/>
                </a:srgbClr>
              </a:outerShdw>
            </a:effectLst>
            <a:scene3d>
              <a:camera prst="perspectiveFront" fov="5100000">
                <a:rot lat="0" lon="2100000" rev="0"/>
              </a:camera>
              <a:lightRig rig="flood" dir="t">
                <a:rot lat="0" lon="0" rev="13800000"/>
              </a:lightRig>
            </a:scene3d>
            <a:sp3d extrusionH="107950" prstMaterial="plastic">
              <a:bevelT w="82550" h="63500" prst="divot"/>
              <a:bevelB/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20" descr="32 Características de la Bandera Argentina">
              <a:extLst>
                <a:ext uri="{FF2B5EF4-FFF2-40B4-BE49-F238E27FC236}">
                  <a16:creationId xmlns:a16="http://schemas.microsoft.com/office/drawing/2014/main" id="{E8DEBB37-191C-7E8C-DCD0-66EA6A20A1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56975" y="485825"/>
              <a:ext cx="593250" cy="571451"/>
            </a:xfrm>
            <a:prstGeom prst="ellipse">
              <a:avLst/>
            </a:prstGeom>
            <a:ln w="63500" cap="rnd">
              <a:noFill/>
            </a:ln>
            <a:effectLst>
              <a:outerShdw blurRad="184150" dist="241300" dir="11520000" sx="110000" sy="110000" algn="ctr">
                <a:srgbClr val="000000">
                  <a:alpha val="18000"/>
                </a:srgbClr>
              </a:outerShdw>
            </a:effectLst>
            <a:scene3d>
              <a:camera prst="perspectiveFront" fov="5100000">
                <a:rot lat="0" lon="2100000" rev="0"/>
              </a:camera>
              <a:lightRig rig="flood" dir="t">
                <a:rot lat="0" lon="0" rev="13800000"/>
              </a:lightRig>
            </a:scene3d>
            <a:sp3d extrusionH="107950" prstMaterial="plastic">
              <a:bevelT w="82550" h="63500" prst="divot"/>
              <a:bevelB/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22" descr="Ecuador Bandera Nacional - Gráficos vectoriales gratis en Pixabay">
              <a:extLst>
                <a:ext uri="{FF2B5EF4-FFF2-40B4-BE49-F238E27FC236}">
                  <a16:creationId xmlns:a16="http://schemas.microsoft.com/office/drawing/2014/main" id="{479E5EE8-6192-8BB9-6893-AC30F8BBE7D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2756" y="1924265"/>
              <a:ext cx="674458" cy="618113"/>
            </a:xfrm>
            <a:prstGeom prst="ellipse">
              <a:avLst/>
            </a:prstGeom>
            <a:ln w="63500" cap="rnd">
              <a:noFill/>
            </a:ln>
            <a:effectLst>
              <a:outerShdw blurRad="184150" dist="241300" dir="11520000" sx="110000" sy="110000" algn="ctr">
                <a:srgbClr val="000000">
                  <a:alpha val="18000"/>
                </a:srgbClr>
              </a:outerShdw>
            </a:effectLst>
            <a:scene3d>
              <a:camera prst="perspectiveFront" fov="5100000">
                <a:rot lat="0" lon="2100000" rev="0"/>
              </a:camera>
              <a:lightRig rig="flood" dir="t">
                <a:rot lat="0" lon="0" rev="13800000"/>
              </a:lightRig>
            </a:scene3d>
            <a:sp3d extrusionH="107950" prstMaterial="plastic">
              <a:bevelT w="82550" h="63500" prst="divot"/>
              <a:bevelB/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24" descr="El Diario - Bandera tricolor es el principal símbolo patrio de Bolivia">
              <a:extLst>
                <a:ext uri="{FF2B5EF4-FFF2-40B4-BE49-F238E27FC236}">
                  <a16:creationId xmlns:a16="http://schemas.microsoft.com/office/drawing/2014/main" id="{EA304C07-34FD-6AE4-6661-EF5F4EA6FC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88402" y="1136527"/>
              <a:ext cx="641488" cy="666815"/>
            </a:xfrm>
            <a:prstGeom prst="ellipse">
              <a:avLst/>
            </a:prstGeom>
            <a:ln w="63500" cap="rnd">
              <a:noFill/>
            </a:ln>
            <a:effectLst>
              <a:outerShdw blurRad="184150" dist="241300" dir="11520000" sx="110000" sy="110000" algn="ctr">
                <a:srgbClr val="000000">
                  <a:alpha val="18000"/>
                </a:srgbClr>
              </a:outerShdw>
            </a:effectLst>
            <a:scene3d>
              <a:camera prst="perspectiveFront" fov="5100000">
                <a:rot lat="0" lon="2100000" rev="0"/>
              </a:camera>
              <a:lightRig rig="flood" dir="t">
                <a:rot lat="0" lon="0" rev="13800000"/>
              </a:lightRig>
            </a:scene3d>
            <a:sp3d extrusionH="107950" prstMaterial="plastic">
              <a:bevelT w="82550" h="63500" prst="divot"/>
              <a:bevelB/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2" descr="Bandera de brasil: imágenes, fotos de stock libres de derechos |  Depositphotos">
              <a:extLst>
                <a:ext uri="{FF2B5EF4-FFF2-40B4-BE49-F238E27FC236}">
                  <a16:creationId xmlns:a16="http://schemas.microsoft.com/office/drawing/2014/main" id="{E98F5A2C-90FE-7C78-4E11-8BB33CA353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96380" y="2741901"/>
              <a:ext cx="715728" cy="621466"/>
            </a:xfrm>
            <a:prstGeom prst="ellipse">
              <a:avLst/>
            </a:prstGeom>
            <a:ln w="63500" cap="rnd">
              <a:noFill/>
            </a:ln>
            <a:effectLst>
              <a:outerShdw blurRad="184150" dist="241300" dir="11520000" sx="110000" sy="110000" algn="ctr">
                <a:srgbClr val="000000">
                  <a:alpha val="18000"/>
                </a:srgbClr>
              </a:outerShdw>
            </a:effectLst>
            <a:scene3d>
              <a:camera prst="perspectiveFront" fov="5100000">
                <a:rot lat="0" lon="2100000" rev="0"/>
              </a:camera>
              <a:lightRig rig="flood" dir="t">
                <a:rot lat="0" lon="0" rev="13800000"/>
              </a:lightRig>
            </a:scene3d>
            <a:sp3d extrusionH="107950" prstMaterial="plastic">
              <a:bevelT w="82550" h="63500" prst="divot"/>
              <a:bevelB/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28" descr="Bandera de México - Wikipedia, la enciclopedia libre">
              <a:extLst>
                <a:ext uri="{FF2B5EF4-FFF2-40B4-BE49-F238E27FC236}">
                  <a16:creationId xmlns:a16="http://schemas.microsoft.com/office/drawing/2014/main" id="{619D1F14-13C0-DA20-378D-C5A8EE65E0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02033" y="2868987"/>
              <a:ext cx="763987" cy="643138"/>
            </a:xfrm>
            <a:prstGeom prst="ellipse">
              <a:avLst/>
            </a:prstGeom>
            <a:ln w="63500" cap="rnd">
              <a:noFill/>
            </a:ln>
            <a:effectLst>
              <a:outerShdw blurRad="184150" dist="241300" dir="11520000" sx="110000" sy="110000" algn="ctr">
                <a:srgbClr val="000000">
                  <a:alpha val="18000"/>
                </a:srgbClr>
              </a:outerShdw>
            </a:effectLst>
            <a:scene3d>
              <a:camera prst="perspectiveFront" fov="5100000">
                <a:rot lat="0" lon="2100000" rev="0"/>
              </a:camera>
              <a:lightRig rig="flood" dir="t">
                <a:rot lat="0" lon="0" rev="13800000"/>
              </a:lightRig>
            </a:scene3d>
            <a:sp3d extrusionH="107950" prstMaterial="plastic">
              <a:bevelT w="82550" h="63500" prst="divot"/>
              <a:bevelB/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6" name="Imagen 15">
            <a:extLst>
              <a:ext uri="{FF2B5EF4-FFF2-40B4-BE49-F238E27FC236}">
                <a16:creationId xmlns:a16="http://schemas.microsoft.com/office/drawing/2014/main" id="{A85FE5CB-CDB2-3A69-49C2-FB9A38EE2D1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095223" y="327618"/>
            <a:ext cx="1917477" cy="70788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17" name="Rectángulo 4">
            <a:extLst>
              <a:ext uri="{FF2B5EF4-FFF2-40B4-BE49-F238E27FC236}">
                <a16:creationId xmlns:a16="http://schemas.microsoft.com/office/drawing/2014/main" id="{7369BEBC-FFBF-DBDF-DA7B-1847A52D53C9}"/>
              </a:ext>
            </a:extLst>
          </p:cNvPr>
          <p:cNvSpPr/>
          <p:nvPr/>
        </p:nvSpPr>
        <p:spPr>
          <a:xfrm>
            <a:off x="1649651" y="886980"/>
            <a:ext cx="8255620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4000" b="1" cap="none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Bahnschrift Light SemiCondensed" panose="020B0502040204020203" pitchFamily="34" charset="0"/>
              </a:rPr>
              <a:t>Serverless</a:t>
            </a:r>
            <a:endParaRPr lang="es-ES" sz="40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101600">
                  <a:schemeClr val="accent5">
                    <a:satMod val="175000"/>
                    <a:alpha val="40000"/>
                  </a:schemeClr>
                </a:glow>
              </a:effectLst>
              <a:latin typeface="Bahnschrift Light SemiCondensed" panose="020B0502040204020203" pitchFamily="34" charset="0"/>
            </a:endParaRPr>
          </a:p>
        </p:txBody>
      </p:sp>
      <p:pic>
        <p:nvPicPr>
          <p:cNvPr id="18" name="Content Placeholder 4">
            <a:extLst>
              <a:ext uri="{FF2B5EF4-FFF2-40B4-BE49-F238E27FC236}">
                <a16:creationId xmlns:a16="http://schemas.microsoft.com/office/drawing/2014/main" id="{E8F6DCD1-5DD8-F6B2-C866-80F44A029AA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227" y="1624558"/>
            <a:ext cx="9527624" cy="479650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89F6822E-7CEE-1614-F7C3-95307C1D0BF6}"/>
              </a:ext>
            </a:extLst>
          </p:cNvPr>
          <p:cNvSpPr/>
          <p:nvPr/>
        </p:nvSpPr>
        <p:spPr>
          <a:xfrm>
            <a:off x="2638399" y="6421065"/>
            <a:ext cx="70859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source</a:t>
            </a:r>
            <a:r>
              <a:rPr lang="en-US" dirty="0"/>
              <a:t>: </a:t>
            </a:r>
            <a:r>
              <a:rPr lang="en-US" dirty="0">
                <a:hlinkClick r:id="rId15"/>
              </a:rPr>
              <a:t>https://danielhkim.net/2020/02/27/serverless-cloud-computing/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2002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BF96FCC1-6863-D023-7311-495320F30A50}"/>
              </a:ext>
            </a:extLst>
          </p:cNvPr>
          <p:cNvSpPr/>
          <p:nvPr/>
        </p:nvSpPr>
        <p:spPr>
          <a:xfrm>
            <a:off x="1940312" y="-711"/>
            <a:ext cx="8255620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40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Bahnschrift Light SemiCondensed" panose="020B0502040204020203" pitchFamily="34" charset="0"/>
              </a:rPr>
              <a:t>6ª Edición Gira Online Speakers Latam</a:t>
            </a:r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DAD2F7B4-01C6-A173-B785-CD1271842726}"/>
              </a:ext>
            </a:extLst>
          </p:cNvPr>
          <p:cNvGrpSpPr/>
          <p:nvPr/>
        </p:nvGrpSpPr>
        <p:grpSpPr>
          <a:xfrm>
            <a:off x="204282" y="50461"/>
            <a:ext cx="1536969" cy="1482558"/>
            <a:chOff x="3796380" y="404703"/>
            <a:chExt cx="4669640" cy="5312606"/>
          </a:xfrm>
        </p:grpSpPr>
        <p:pic>
          <p:nvPicPr>
            <p:cNvPr id="4" name="Picture 2" descr="Microfono Antiguo Imágenes y Fotos - 123RF">
              <a:extLst>
                <a:ext uri="{FF2B5EF4-FFF2-40B4-BE49-F238E27FC236}">
                  <a16:creationId xmlns:a16="http://schemas.microsoft.com/office/drawing/2014/main" id="{F1247574-7C38-13D0-3330-44D7DF0FEEB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8000" b="93556" l="27044" r="74843">
                          <a14:foregroundMark x1="41509" y1="12889" x2="56604" y2="10667"/>
                          <a14:foregroundMark x1="56604" y1="10667" x2="62893" y2="14222"/>
                          <a14:foregroundMark x1="47484" y1="8444" x2="66981" y2="12889"/>
                          <a14:foregroundMark x1="66981" y1="12889" x2="72327" y2="18889"/>
                          <a14:foregroundMark x1="30818" y1="30889" x2="35535" y2="40667"/>
                          <a14:foregroundMark x1="35535" y1="40667" x2="35535" y2="40667"/>
                          <a14:foregroundMark x1="29245" y1="30889" x2="33648" y2="41333"/>
                          <a14:foregroundMark x1="33648" y1="41333" x2="35849" y2="42667"/>
                          <a14:foregroundMark x1="46855" y1="39111" x2="46855" y2="39111"/>
                          <a14:foregroundMark x1="52516" y1="53333" x2="50629" y2="79556"/>
                          <a14:foregroundMark x1="51572" y1="84444" x2="59434" y2="90444"/>
                          <a14:foregroundMark x1="42453" y1="93333" x2="61950" y2="93556"/>
                          <a14:foregroundMark x1="61950" y1="93556" x2="74214" y2="92000"/>
                          <a14:foregroundMark x1="27044" y1="86667" x2="28931" y2="920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346" t="5046" r="18747" b="5125"/>
            <a:stretch/>
          </p:blipFill>
          <p:spPr bwMode="auto">
            <a:xfrm>
              <a:off x="4983285" y="1303051"/>
              <a:ext cx="2045588" cy="44142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8" descr="Anexo:Banderas del Perú - Wikipedia, la enciclopedia libre">
              <a:extLst>
                <a:ext uri="{FF2B5EF4-FFF2-40B4-BE49-F238E27FC236}">
                  <a16:creationId xmlns:a16="http://schemas.microsoft.com/office/drawing/2014/main" id="{CBADBBAD-8F5A-92C7-E1C9-865970BF986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97992" y="404703"/>
              <a:ext cx="665939" cy="570327"/>
            </a:xfrm>
            <a:prstGeom prst="ellipse">
              <a:avLst/>
            </a:prstGeom>
            <a:ln w="63500" cap="rnd">
              <a:noFill/>
            </a:ln>
            <a:effectLst>
              <a:outerShdw blurRad="184150" dist="241300" dir="11520000" sx="110000" sy="110000" algn="ctr">
                <a:srgbClr val="000000">
                  <a:alpha val="18000"/>
                </a:srgbClr>
              </a:outerShdw>
            </a:effectLst>
            <a:scene3d>
              <a:camera prst="perspectiveFront" fov="5100000">
                <a:rot lat="0" lon="2100000" rev="0"/>
              </a:camera>
              <a:lightRig rig="flood" dir="t">
                <a:rot lat="0" lon="0" rev="13800000"/>
              </a:lightRig>
            </a:scene3d>
            <a:sp3d extrusionH="107950" prstMaterial="plastic">
              <a:bevelT w="82550" h="63500" prst="divot"/>
              <a:bevelB/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AutoShape 10" descr="Chile - Wikipedia, la enciclopedia libre">
              <a:extLst>
                <a:ext uri="{FF2B5EF4-FFF2-40B4-BE49-F238E27FC236}">
                  <a16:creationId xmlns:a16="http://schemas.microsoft.com/office/drawing/2014/main" id="{D7427B1F-D4EB-117E-3418-548388E14832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943599" y="3276600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7" name="AutoShape 12" descr="Chile - Wikipedia, la enciclopedia libre">
              <a:extLst>
                <a:ext uri="{FF2B5EF4-FFF2-40B4-BE49-F238E27FC236}">
                  <a16:creationId xmlns:a16="http://schemas.microsoft.com/office/drawing/2014/main" id="{B0F76B01-8AEA-0B2F-7E9B-D0D6C81F6681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6096000" y="3429000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pic>
          <p:nvPicPr>
            <p:cNvPr id="8" name="Picture 14" descr="Diseño de la bandera de la República de Chile de la bandera de la bandera  90 x 150 cm: Amazon.es: Hogar">
              <a:extLst>
                <a:ext uri="{FF2B5EF4-FFF2-40B4-BE49-F238E27FC236}">
                  <a16:creationId xmlns:a16="http://schemas.microsoft.com/office/drawing/2014/main" id="{C8793880-5B42-03C5-FCB2-47AD1337F4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92255" y="649518"/>
              <a:ext cx="517749" cy="570327"/>
            </a:xfrm>
            <a:prstGeom prst="ellipse">
              <a:avLst/>
            </a:prstGeom>
            <a:ln w="63500" cap="rnd">
              <a:noFill/>
            </a:ln>
            <a:effectLst>
              <a:outerShdw blurRad="184150" dist="241300" dir="11520000" sx="110000" sy="110000" algn="ctr">
                <a:srgbClr val="000000">
                  <a:alpha val="18000"/>
                </a:srgbClr>
              </a:outerShdw>
            </a:effectLst>
            <a:scene3d>
              <a:camera prst="perspectiveFront" fov="5100000">
                <a:rot lat="0" lon="2100000" rev="0"/>
              </a:camera>
              <a:lightRig rig="flood" dir="t">
                <a:rot lat="0" lon="0" rev="13800000"/>
              </a:lightRig>
            </a:scene3d>
            <a:sp3d extrusionH="107950" prstMaterial="plastic">
              <a:bevelT w="82550" h="63500" prst="divot"/>
              <a:bevelB/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16" descr="Selección de fútbol de Uruguay - Wikipedia, la enciclopedia libre">
              <a:extLst>
                <a:ext uri="{FF2B5EF4-FFF2-40B4-BE49-F238E27FC236}">
                  <a16:creationId xmlns:a16="http://schemas.microsoft.com/office/drawing/2014/main" id="{C2AE0A94-19A1-A1FB-A53A-9B8F31951E4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77734" y="2048079"/>
              <a:ext cx="615488" cy="618113"/>
            </a:xfrm>
            <a:prstGeom prst="ellipse">
              <a:avLst/>
            </a:prstGeom>
            <a:ln w="63500" cap="rnd">
              <a:noFill/>
            </a:ln>
            <a:effectLst>
              <a:outerShdw blurRad="184150" dist="241300" dir="11520000" sx="110000" sy="110000" algn="ctr">
                <a:srgbClr val="000000">
                  <a:alpha val="18000"/>
                </a:srgbClr>
              </a:outerShdw>
            </a:effectLst>
            <a:scene3d>
              <a:camera prst="perspectiveFront" fov="5100000">
                <a:rot lat="0" lon="2100000" rev="0"/>
              </a:camera>
              <a:lightRig rig="flood" dir="t">
                <a:rot lat="0" lon="0" rev="13800000"/>
              </a:lightRig>
            </a:scene3d>
            <a:sp3d extrusionH="107950" prstMaterial="plastic">
              <a:bevelT w="82550" h="63500" prst="divot"/>
              <a:bevelB/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18" descr="Colombia - Wikipedia, la enciclopedia libre">
              <a:extLst>
                <a:ext uri="{FF2B5EF4-FFF2-40B4-BE49-F238E27FC236}">
                  <a16:creationId xmlns:a16="http://schemas.microsoft.com/office/drawing/2014/main" id="{FE68BBB4-F956-21E0-06B7-6FFE90669E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08715" y="1303050"/>
              <a:ext cx="615488" cy="571749"/>
            </a:xfrm>
            <a:prstGeom prst="ellipse">
              <a:avLst/>
            </a:prstGeom>
            <a:ln w="63500" cap="rnd">
              <a:noFill/>
            </a:ln>
            <a:effectLst>
              <a:outerShdw blurRad="184150" dist="241300" dir="11520000" sx="110000" sy="110000" algn="ctr">
                <a:srgbClr val="000000">
                  <a:alpha val="18000"/>
                </a:srgbClr>
              </a:outerShdw>
            </a:effectLst>
            <a:scene3d>
              <a:camera prst="perspectiveFront" fov="5100000">
                <a:rot lat="0" lon="2100000" rev="0"/>
              </a:camera>
              <a:lightRig rig="flood" dir="t">
                <a:rot lat="0" lon="0" rev="13800000"/>
              </a:lightRig>
            </a:scene3d>
            <a:sp3d extrusionH="107950" prstMaterial="plastic">
              <a:bevelT w="82550" h="63500" prst="divot"/>
              <a:bevelB/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20" descr="32 Características de la Bandera Argentina">
              <a:extLst>
                <a:ext uri="{FF2B5EF4-FFF2-40B4-BE49-F238E27FC236}">
                  <a16:creationId xmlns:a16="http://schemas.microsoft.com/office/drawing/2014/main" id="{E8DEBB37-191C-7E8C-DCD0-66EA6A20A1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56975" y="485825"/>
              <a:ext cx="593250" cy="571451"/>
            </a:xfrm>
            <a:prstGeom prst="ellipse">
              <a:avLst/>
            </a:prstGeom>
            <a:ln w="63500" cap="rnd">
              <a:noFill/>
            </a:ln>
            <a:effectLst>
              <a:outerShdw blurRad="184150" dist="241300" dir="11520000" sx="110000" sy="110000" algn="ctr">
                <a:srgbClr val="000000">
                  <a:alpha val="18000"/>
                </a:srgbClr>
              </a:outerShdw>
            </a:effectLst>
            <a:scene3d>
              <a:camera prst="perspectiveFront" fov="5100000">
                <a:rot lat="0" lon="2100000" rev="0"/>
              </a:camera>
              <a:lightRig rig="flood" dir="t">
                <a:rot lat="0" lon="0" rev="13800000"/>
              </a:lightRig>
            </a:scene3d>
            <a:sp3d extrusionH="107950" prstMaterial="plastic">
              <a:bevelT w="82550" h="63500" prst="divot"/>
              <a:bevelB/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22" descr="Ecuador Bandera Nacional - Gráficos vectoriales gratis en Pixabay">
              <a:extLst>
                <a:ext uri="{FF2B5EF4-FFF2-40B4-BE49-F238E27FC236}">
                  <a16:creationId xmlns:a16="http://schemas.microsoft.com/office/drawing/2014/main" id="{479E5EE8-6192-8BB9-6893-AC30F8BBE7D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2756" y="1924265"/>
              <a:ext cx="674458" cy="618113"/>
            </a:xfrm>
            <a:prstGeom prst="ellipse">
              <a:avLst/>
            </a:prstGeom>
            <a:ln w="63500" cap="rnd">
              <a:noFill/>
            </a:ln>
            <a:effectLst>
              <a:outerShdw blurRad="184150" dist="241300" dir="11520000" sx="110000" sy="110000" algn="ctr">
                <a:srgbClr val="000000">
                  <a:alpha val="18000"/>
                </a:srgbClr>
              </a:outerShdw>
            </a:effectLst>
            <a:scene3d>
              <a:camera prst="perspectiveFront" fov="5100000">
                <a:rot lat="0" lon="2100000" rev="0"/>
              </a:camera>
              <a:lightRig rig="flood" dir="t">
                <a:rot lat="0" lon="0" rev="13800000"/>
              </a:lightRig>
            </a:scene3d>
            <a:sp3d extrusionH="107950" prstMaterial="plastic">
              <a:bevelT w="82550" h="63500" prst="divot"/>
              <a:bevelB/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24" descr="El Diario - Bandera tricolor es el principal símbolo patrio de Bolivia">
              <a:extLst>
                <a:ext uri="{FF2B5EF4-FFF2-40B4-BE49-F238E27FC236}">
                  <a16:creationId xmlns:a16="http://schemas.microsoft.com/office/drawing/2014/main" id="{EA304C07-34FD-6AE4-6661-EF5F4EA6FC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88402" y="1136527"/>
              <a:ext cx="641488" cy="666815"/>
            </a:xfrm>
            <a:prstGeom prst="ellipse">
              <a:avLst/>
            </a:prstGeom>
            <a:ln w="63500" cap="rnd">
              <a:noFill/>
            </a:ln>
            <a:effectLst>
              <a:outerShdw blurRad="184150" dist="241300" dir="11520000" sx="110000" sy="110000" algn="ctr">
                <a:srgbClr val="000000">
                  <a:alpha val="18000"/>
                </a:srgbClr>
              </a:outerShdw>
            </a:effectLst>
            <a:scene3d>
              <a:camera prst="perspectiveFront" fov="5100000">
                <a:rot lat="0" lon="2100000" rev="0"/>
              </a:camera>
              <a:lightRig rig="flood" dir="t">
                <a:rot lat="0" lon="0" rev="13800000"/>
              </a:lightRig>
            </a:scene3d>
            <a:sp3d extrusionH="107950" prstMaterial="plastic">
              <a:bevelT w="82550" h="63500" prst="divot"/>
              <a:bevelB/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2" descr="Bandera de brasil: imágenes, fotos de stock libres de derechos |  Depositphotos">
              <a:extLst>
                <a:ext uri="{FF2B5EF4-FFF2-40B4-BE49-F238E27FC236}">
                  <a16:creationId xmlns:a16="http://schemas.microsoft.com/office/drawing/2014/main" id="{E98F5A2C-90FE-7C78-4E11-8BB33CA353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96380" y="2741901"/>
              <a:ext cx="715728" cy="621466"/>
            </a:xfrm>
            <a:prstGeom prst="ellipse">
              <a:avLst/>
            </a:prstGeom>
            <a:ln w="63500" cap="rnd">
              <a:noFill/>
            </a:ln>
            <a:effectLst>
              <a:outerShdw blurRad="184150" dist="241300" dir="11520000" sx="110000" sy="110000" algn="ctr">
                <a:srgbClr val="000000">
                  <a:alpha val="18000"/>
                </a:srgbClr>
              </a:outerShdw>
            </a:effectLst>
            <a:scene3d>
              <a:camera prst="perspectiveFront" fov="5100000">
                <a:rot lat="0" lon="2100000" rev="0"/>
              </a:camera>
              <a:lightRig rig="flood" dir="t">
                <a:rot lat="0" lon="0" rev="13800000"/>
              </a:lightRig>
            </a:scene3d>
            <a:sp3d extrusionH="107950" prstMaterial="plastic">
              <a:bevelT w="82550" h="63500" prst="divot"/>
              <a:bevelB/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28" descr="Bandera de México - Wikipedia, la enciclopedia libre">
              <a:extLst>
                <a:ext uri="{FF2B5EF4-FFF2-40B4-BE49-F238E27FC236}">
                  <a16:creationId xmlns:a16="http://schemas.microsoft.com/office/drawing/2014/main" id="{619D1F14-13C0-DA20-378D-C5A8EE65E0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02033" y="2868987"/>
              <a:ext cx="763987" cy="643138"/>
            </a:xfrm>
            <a:prstGeom prst="ellipse">
              <a:avLst/>
            </a:prstGeom>
            <a:ln w="63500" cap="rnd">
              <a:noFill/>
            </a:ln>
            <a:effectLst>
              <a:outerShdw blurRad="184150" dist="241300" dir="11520000" sx="110000" sy="110000" algn="ctr">
                <a:srgbClr val="000000">
                  <a:alpha val="18000"/>
                </a:srgbClr>
              </a:outerShdw>
            </a:effectLst>
            <a:scene3d>
              <a:camera prst="perspectiveFront" fov="5100000">
                <a:rot lat="0" lon="2100000" rev="0"/>
              </a:camera>
              <a:lightRig rig="flood" dir="t">
                <a:rot lat="0" lon="0" rev="13800000"/>
              </a:lightRig>
            </a:scene3d>
            <a:sp3d extrusionH="107950" prstMaterial="plastic">
              <a:bevelT w="82550" h="63500" prst="divot"/>
              <a:bevelB/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6" name="Imagen 15">
            <a:extLst>
              <a:ext uri="{FF2B5EF4-FFF2-40B4-BE49-F238E27FC236}">
                <a16:creationId xmlns:a16="http://schemas.microsoft.com/office/drawing/2014/main" id="{A85FE5CB-CDB2-3A69-49C2-FB9A38EE2D1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095223" y="327618"/>
            <a:ext cx="1917477" cy="70788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17" name="Rectángulo 4">
            <a:extLst>
              <a:ext uri="{FF2B5EF4-FFF2-40B4-BE49-F238E27FC236}">
                <a16:creationId xmlns:a16="http://schemas.microsoft.com/office/drawing/2014/main" id="{EEFE865B-7EE2-175B-786C-B559F8D249EE}"/>
              </a:ext>
            </a:extLst>
          </p:cNvPr>
          <p:cNvSpPr/>
          <p:nvPr/>
        </p:nvSpPr>
        <p:spPr>
          <a:xfrm>
            <a:off x="1649651" y="886980"/>
            <a:ext cx="8255620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40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Bahnschrift Light SemiCondensed" panose="020B0502040204020203" pitchFamily="34" charset="0"/>
              </a:rPr>
              <a:t>Azure </a:t>
            </a:r>
            <a:r>
              <a:rPr lang="es-ES" sz="4000" b="1" cap="none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Bahnschrift Light SemiCondensed" panose="020B0502040204020203" pitchFamily="34" charset="0"/>
              </a:rPr>
              <a:t>Functions</a:t>
            </a:r>
            <a:endParaRPr lang="es-ES" sz="40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101600">
                  <a:schemeClr val="accent5">
                    <a:satMod val="175000"/>
                    <a:alpha val="40000"/>
                  </a:schemeClr>
                </a:glow>
              </a:effectLst>
              <a:latin typeface="Bahnschrift Light SemiCondensed" panose="020B0502040204020203" pitchFamily="34" charset="0"/>
            </a:endParaRPr>
          </a:p>
        </p:txBody>
      </p:sp>
      <p:pic>
        <p:nvPicPr>
          <p:cNvPr id="18" name="Content Placeholder 4">
            <a:extLst>
              <a:ext uri="{FF2B5EF4-FFF2-40B4-BE49-F238E27FC236}">
                <a16:creationId xmlns:a16="http://schemas.microsoft.com/office/drawing/2014/main" id="{D606D0BE-2CDA-B1B8-5E84-84EEAFE3FA5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2712" y="1802585"/>
            <a:ext cx="9037578" cy="4476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153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BF96FCC1-6863-D023-7311-495320F30A50}"/>
              </a:ext>
            </a:extLst>
          </p:cNvPr>
          <p:cNvSpPr/>
          <p:nvPr/>
        </p:nvSpPr>
        <p:spPr>
          <a:xfrm>
            <a:off x="1940312" y="-711"/>
            <a:ext cx="8255620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40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Bahnschrift Light SemiCondensed" panose="020B0502040204020203" pitchFamily="34" charset="0"/>
              </a:rPr>
              <a:t>6ª Edición Gira Online Speakers Latam</a:t>
            </a:r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DAD2F7B4-01C6-A173-B785-CD1271842726}"/>
              </a:ext>
            </a:extLst>
          </p:cNvPr>
          <p:cNvGrpSpPr/>
          <p:nvPr/>
        </p:nvGrpSpPr>
        <p:grpSpPr>
          <a:xfrm>
            <a:off x="204282" y="50461"/>
            <a:ext cx="1536969" cy="1482558"/>
            <a:chOff x="3796380" y="404703"/>
            <a:chExt cx="4669640" cy="5312606"/>
          </a:xfrm>
        </p:grpSpPr>
        <p:pic>
          <p:nvPicPr>
            <p:cNvPr id="4" name="Picture 2" descr="Microfono Antiguo Imágenes y Fotos - 123RF">
              <a:extLst>
                <a:ext uri="{FF2B5EF4-FFF2-40B4-BE49-F238E27FC236}">
                  <a16:creationId xmlns:a16="http://schemas.microsoft.com/office/drawing/2014/main" id="{F1247574-7C38-13D0-3330-44D7DF0FEEB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8000" b="93556" l="27044" r="74843">
                          <a14:foregroundMark x1="41509" y1="12889" x2="56604" y2="10667"/>
                          <a14:foregroundMark x1="56604" y1="10667" x2="62893" y2="14222"/>
                          <a14:foregroundMark x1="47484" y1="8444" x2="66981" y2="12889"/>
                          <a14:foregroundMark x1="66981" y1="12889" x2="72327" y2="18889"/>
                          <a14:foregroundMark x1="30818" y1="30889" x2="35535" y2="40667"/>
                          <a14:foregroundMark x1="35535" y1="40667" x2="35535" y2="40667"/>
                          <a14:foregroundMark x1="29245" y1="30889" x2="33648" y2="41333"/>
                          <a14:foregroundMark x1="33648" y1="41333" x2="35849" y2="42667"/>
                          <a14:foregroundMark x1="46855" y1="39111" x2="46855" y2="39111"/>
                          <a14:foregroundMark x1="52516" y1="53333" x2="50629" y2="79556"/>
                          <a14:foregroundMark x1="51572" y1="84444" x2="59434" y2="90444"/>
                          <a14:foregroundMark x1="42453" y1="93333" x2="61950" y2="93556"/>
                          <a14:foregroundMark x1="61950" y1="93556" x2="74214" y2="92000"/>
                          <a14:foregroundMark x1="27044" y1="86667" x2="28931" y2="920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346" t="5046" r="18747" b="5125"/>
            <a:stretch/>
          </p:blipFill>
          <p:spPr bwMode="auto">
            <a:xfrm>
              <a:off x="4983285" y="1303051"/>
              <a:ext cx="2045588" cy="44142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8" descr="Anexo:Banderas del Perú - Wikipedia, la enciclopedia libre">
              <a:extLst>
                <a:ext uri="{FF2B5EF4-FFF2-40B4-BE49-F238E27FC236}">
                  <a16:creationId xmlns:a16="http://schemas.microsoft.com/office/drawing/2014/main" id="{CBADBBAD-8F5A-92C7-E1C9-865970BF986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97992" y="404703"/>
              <a:ext cx="665939" cy="570327"/>
            </a:xfrm>
            <a:prstGeom prst="ellipse">
              <a:avLst/>
            </a:prstGeom>
            <a:ln w="63500" cap="rnd">
              <a:noFill/>
            </a:ln>
            <a:effectLst>
              <a:outerShdw blurRad="184150" dist="241300" dir="11520000" sx="110000" sy="110000" algn="ctr">
                <a:srgbClr val="000000">
                  <a:alpha val="18000"/>
                </a:srgbClr>
              </a:outerShdw>
            </a:effectLst>
            <a:scene3d>
              <a:camera prst="perspectiveFront" fov="5100000">
                <a:rot lat="0" lon="2100000" rev="0"/>
              </a:camera>
              <a:lightRig rig="flood" dir="t">
                <a:rot lat="0" lon="0" rev="13800000"/>
              </a:lightRig>
            </a:scene3d>
            <a:sp3d extrusionH="107950" prstMaterial="plastic">
              <a:bevelT w="82550" h="63500" prst="divot"/>
              <a:bevelB/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AutoShape 10" descr="Chile - Wikipedia, la enciclopedia libre">
              <a:extLst>
                <a:ext uri="{FF2B5EF4-FFF2-40B4-BE49-F238E27FC236}">
                  <a16:creationId xmlns:a16="http://schemas.microsoft.com/office/drawing/2014/main" id="{D7427B1F-D4EB-117E-3418-548388E14832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943599" y="3276600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7" name="AutoShape 12" descr="Chile - Wikipedia, la enciclopedia libre">
              <a:extLst>
                <a:ext uri="{FF2B5EF4-FFF2-40B4-BE49-F238E27FC236}">
                  <a16:creationId xmlns:a16="http://schemas.microsoft.com/office/drawing/2014/main" id="{B0F76B01-8AEA-0B2F-7E9B-D0D6C81F6681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6096000" y="3429000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pic>
          <p:nvPicPr>
            <p:cNvPr id="8" name="Picture 14" descr="Diseño de la bandera de la República de Chile de la bandera de la bandera  90 x 150 cm: Amazon.es: Hogar">
              <a:extLst>
                <a:ext uri="{FF2B5EF4-FFF2-40B4-BE49-F238E27FC236}">
                  <a16:creationId xmlns:a16="http://schemas.microsoft.com/office/drawing/2014/main" id="{C8793880-5B42-03C5-FCB2-47AD1337F4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92255" y="649518"/>
              <a:ext cx="517749" cy="570327"/>
            </a:xfrm>
            <a:prstGeom prst="ellipse">
              <a:avLst/>
            </a:prstGeom>
            <a:ln w="63500" cap="rnd">
              <a:noFill/>
            </a:ln>
            <a:effectLst>
              <a:outerShdw blurRad="184150" dist="241300" dir="11520000" sx="110000" sy="110000" algn="ctr">
                <a:srgbClr val="000000">
                  <a:alpha val="18000"/>
                </a:srgbClr>
              </a:outerShdw>
            </a:effectLst>
            <a:scene3d>
              <a:camera prst="perspectiveFront" fov="5100000">
                <a:rot lat="0" lon="2100000" rev="0"/>
              </a:camera>
              <a:lightRig rig="flood" dir="t">
                <a:rot lat="0" lon="0" rev="13800000"/>
              </a:lightRig>
            </a:scene3d>
            <a:sp3d extrusionH="107950" prstMaterial="plastic">
              <a:bevelT w="82550" h="63500" prst="divot"/>
              <a:bevelB/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16" descr="Selección de fútbol de Uruguay - Wikipedia, la enciclopedia libre">
              <a:extLst>
                <a:ext uri="{FF2B5EF4-FFF2-40B4-BE49-F238E27FC236}">
                  <a16:creationId xmlns:a16="http://schemas.microsoft.com/office/drawing/2014/main" id="{C2AE0A94-19A1-A1FB-A53A-9B8F31951E4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77734" y="2048079"/>
              <a:ext cx="615488" cy="618113"/>
            </a:xfrm>
            <a:prstGeom prst="ellipse">
              <a:avLst/>
            </a:prstGeom>
            <a:ln w="63500" cap="rnd">
              <a:noFill/>
            </a:ln>
            <a:effectLst>
              <a:outerShdw blurRad="184150" dist="241300" dir="11520000" sx="110000" sy="110000" algn="ctr">
                <a:srgbClr val="000000">
                  <a:alpha val="18000"/>
                </a:srgbClr>
              </a:outerShdw>
            </a:effectLst>
            <a:scene3d>
              <a:camera prst="perspectiveFront" fov="5100000">
                <a:rot lat="0" lon="2100000" rev="0"/>
              </a:camera>
              <a:lightRig rig="flood" dir="t">
                <a:rot lat="0" lon="0" rev="13800000"/>
              </a:lightRig>
            </a:scene3d>
            <a:sp3d extrusionH="107950" prstMaterial="plastic">
              <a:bevelT w="82550" h="63500" prst="divot"/>
              <a:bevelB/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18" descr="Colombia - Wikipedia, la enciclopedia libre">
              <a:extLst>
                <a:ext uri="{FF2B5EF4-FFF2-40B4-BE49-F238E27FC236}">
                  <a16:creationId xmlns:a16="http://schemas.microsoft.com/office/drawing/2014/main" id="{FE68BBB4-F956-21E0-06B7-6FFE90669E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08715" y="1303050"/>
              <a:ext cx="615488" cy="571749"/>
            </a:xfrm>
            <a:prstGeom prst="ellipse">
              <a:avLst/>
            </a:prstGeom>
            <a:ln w="63500" cap="rnd">
              <a:noFill/>
            </a:ln>
            <a:effectLst>
              <a:outerShdw blurRad="184150" dist="241300" dir="11520000" sx="110000" sy="110000" algn="ctr">
                <a:srgbClr val="000000">
                  <a:alpha val="18000"/>
                </a:srgbClr>
              </a:outerShdw>
            </a:effectLst>
            <a:scene3d>
              <a:camera prst="perspectiveFront" fov="5100000">
                <a:rot lat="0" lon="2100000" rev="0"/>
              </a:camera>
              <a:lightRig rig="flood" dir="t">
                <a:rot lat="0" lon="0" rev="13800000"/>
              </a:lightRig>
            </a:scene3d>
            <a:sp3d extrusionH="107950" prstMaterial="plastic">
              <a:bevelT w="82550" h="63500" prst="divot"/>
              <a:bevelB/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20" descr="32 Características de la Bandera Argentina">
              <a:extLst>
                <a:ext uri="{FF2B5EF4-FFF2-40B4-BE49-F238E27FC236}">
                  <a16:creationId xmlns:a16="http://schemas.microsoft.com/office/drawing/2014/main" id="{E8DEBB37-191C-7E8C-DCD0-66EA6A20A1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56975" y="485825"/>
              <a:ext cx="593250" cy="571451"/>
            </a:xfrm>
            <a:prstGeom prst="ellipse">
              <a:avLst/>
            </a:prstGeom>
            <a:ln w="63500" cap="rnd">
              <a:noFill/>
            </a:ln>
            <a:effectLst>
              <a:outerShdw blurRad="184150" dist="241300" dir="11520000" sx="110000" sy="110000" algn="ctr">
                <a:srgbClr val="000000">
                  <a:alpha val="18000"/>
                </a:srgbClr>
              </a:outerShdw>
            </a:effectLst>
            <a:scene3d>
              <a:camera prst="perspectiveFront" fov="5100000">
                <a:rot lat="0" lon="2100000" rev="0"/>
              </a:camera>
              <a:lightRig rig="flood" dir="t">
                <a:rot lat="0" lon="0" rev="13800000"/>
              </a:lightRig>
            </a:scene3d>
            <a:sp3d extrusionH="107950" prstMaterial="plastic">
              <a:bevelT w="82550" h="63500" prst="divot"/>
              <a:bevelB/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22" descr="Ecuador Bandera Nacional - Gráficos vectoriales gratis en Pixabay">
              <a:extLst>
                <a:ext uri="{FF2B5EF4-FFF2-40B4-BE49-F238E27FC236}">
                  <a16:creationId xmlns:a16="http://schemas.microsoft.com/office/drawing/2014/main" id="{479E5EE8-6192-8BB9-6893-AC30F8BBE7D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2756" y="1924265"/>
              <a:ext cx="674458" cy="618113"/>
            </a:xfrm>
            <a:prstGeom prst="ellipse">
              <a:avLst/>
            </a:prstGeom>
            <a:ln w="63500" cap="rnd">
              <a:noFill/>
            </a:ln>
            <a:effectLst>
              <a:outerShdw blurRad="184150" dist="241300" dir="11520000" sx="110000" sy="110000" algn="ctr">
                <a:srgbClr val="000000">
                  <a:alpha val="18000"/>
                </a:srgbClr>
              </a:outerShdw>
            </a:effectLst>
            <a:scene3d>
              <a:camera prst="perspectiveFront" fov="5100000">
                <a:rot lat="0" lon="2100000" rev="0"/>
              </a:camera>
              <a:lightRig rig="flood" dir="t">
                <a:rot lat="0" lon="0" rev="13800000"/>
              </a:lightRig>
            </a:scene3d>
            <a:sp3d extrusionH="107950" prstMaterial="plastic">
              <a:bevelT w="82550" h="63500" prst="divot"/>
              <a:bevelB/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24" descr="El Diario - Bandera tricolor es el principal símbolo patrio de Bolivia">
              <a:extLst>
                <a:ext uri="{FF2B5EF4-FFF2-40B4-BE49-F238E27FC236}">
                  <a16:creationId xmlns:a16="http://schemas.microsoft.com/office/drawing/2014/main" id="{EA304C07-34FD-6AE4-6661-EF5F4EA6FC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88402" y="1136527"/>
              <a:ext cx="641488" cy="666815"/>
            </a:xfrm>
            <a:prstGeom prst="ellipse">
              <a:avLst/>
            </a:prstGeom>
            <a:ln w="63500" cap="rnd">
              <a:noFill/>
            </a:ln>
            <a:effectLst>
              <a:outerShdw blurRad="184150" dist="241300" dir="11520000" sx="110000" sy="110000" algn="ctr">
                <a:srgbClr val="000000">
                  <a:alpha val="18000"/>
                </a:srgbClr>
              </a:outerShdw>
            </a:effectLst>
            <a:scene3d>
              <a:camera prst="perspectiveFront" fov="5100000">
                <a:rot lat="0" lon="2100000" rev="0"/>
              </a:camera>
              <a:lightRig rig="flood" dir="t">
                <a:rot lat="0" lon="0" rev="13800000"/>
              </a:lightRig>
            </a:scene3d>
            <a:sp3d extrusionH="107950" prstMaterial="plastic">
              <a:bevelT w="82550" h="63500" prst="divot"/>
              <a:bevelB/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2" descr="Bandera de brasil: imágenes, fotos de stock libres de derechos |  Depositphotos">
              <a:extLst>
                <a:ext uri="{FF2B5EF4-FFF2-40B4-BE49-F238E27FC236}">
                  <a16:creationId xmlns:a16="http://schemas.microsoft.com/office/drawing/2014/main" id="{E98F5A2C-90FE-7C78-4E11-8BB33CA353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96380" y="2741901"/>
              <a:ext cx="715728" cy="621466"/>
            </a:xfrm>
            <a:prstGeom prst="ellipse">
              <a:avLst/>
            </a:prstGeom>
            <a:ln w="63500" cap="rnd">
              <a:noFill/>
            </a:ln>
            <a:effectLst>
              <a:outerShdw blurRad="184150" dist="241300" dir="11520000" sx="110000" sy="110000" algn="ctr">
                <a:srgbClr val="000000">
                  <a:alpha val="18000"/>
                </a:srgbClr>
              </a:outerShdw>
            </a:effectLst>
            <a:scene3d>
              <a:camera prst="perspectiveFront" fov="5100000">
                <a:rot lat="0" lon="2100000" rev="0"/>
              </a:camera>
              <a:lightRig rig="flood" dir="t">
                <a:rot lat="0" lon="0" rev="13800000"/>
              </a:lightRig>
            </a:scene3d>
            <a:sp3d extrusionH="107950" prstMaterial="plastic">
              <a:bevelT w="82550" h="63500" prst="divot"/>
              <a:bevelB/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28" descr="Bandera de México - Wikipedia, la enciclopedia libre">
              <a:extLst>
                <a:ext uri="{FF2B5EF4-FFF2-40B4-BE49-F238E27FC236}">
                  <a16:creationId xmlns:a16="http://schemas.microsoft.com/office/drawing/2014/main" id="{619D1F14-13C0-DA20-378D-C5A8EE65E0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02033" y="2868987"/>
              <a:ext cx="763987" cy="643138"/>
            </a:xfrm>
            <a:prstGeom prst="ellipse">
              <a:avLst/>
            </a:prstGeom>
            <a:ln w="63500" cap="rnd">
              <a:noFill/>
            </a:ln>
            <a:effectLst>
              <a:outerShdw blurRad="184150" dist="241300" dir="11520000" sx="110000" sy="110000" algn="ctr">
                <a:srgbClr val="000000">
                  <a:alpha val="18000"/>
                </a:srgbClr>
              </a:outerShdw>
            </a:effectLst>
            <a:scene3d>
              <a:camera prst="perspectiveFront" fov="5100000">
                <a:rot lat="0" lon="2100000" rev="0"/>
              </a:camera>
              <a:lightRig rig="flood" dir="t">
                <a:rot lat="0" lon="0" rev="13800000"/>
              </a:lightRig>
            </a:scene3d>
            <a:sp3d extrusionH="107950" prstMaterial="plastic">
              <a:bevelT w="82550" h="63500" prst="divot"/>
              <a:bevelB/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6" name="Imagen 15">
            <a:extLst>
              <a:ext uri="{FF2B5EF4-FFF2-40B4-BE49-F238E27FC236}">
                <a16:creationId xmlns:a16="http://schemas.microsoft.com/office/drawing/2014/main" id="{A85FE5CB-CDB2-3A69-49C2-FB9A38EE2D1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095223" y="327618"/>
            <a:ext cx="1917477" cy="70788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17" name="Rectángulo 4">
            <a:extLst>
              <a:ext uri="{FF2B5EF4-FFF2-40B4-BE49-F238E27FC236}">
                <a16:creationId xmlns:a16="http://schemas.microsoft.com/office/drawing/2014/main" id="{EEFE865B-7EE2-175B-786C-B559F8D249EE}"/>
              </a:ext>
            </a:extLst>
          </p:cNvPr>
          <p:cNvSpPr/>
          <p:nvPr/>
        </p:nvSpPr>
        <p:spPr>
          <a:xfrm>
            <a:off x="1649651" y="886980"/>
            <a:ext cx="8255620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40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Bahnschrift Light SemiCondensed" panose="020B0502040204020203" pitchFamily="34" charset="0"/>
              </a:rPr>
              <a:t>Azure </a:t>
            </a:r>
            <a:r>
              <a:rPr lang="es-ES" sz="4000" b="1" cap="none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Bahnschrift Light SemiCondensed" panose="020B0502040204020203" pitchFamily="34" charset="0"/>
              </a:rPr>
              <a:t>Functions</a:t>
            </a:r>
            <a:endParaRPr lang="es-ES" sz="40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101600">
                  <a:schemeClr val="accent5">
                    <a:satMod val="175000"/>
                    <a:alpha val="40000"/>
                  </a:schemeClr>
                </a:glow>
              </a:effectLst>
              <a:latin typeface="Bahnschrift Light SemiCondensed" panose="020B0502040204020203" pitchFamily="34" charset="0"/>
            </a:endParaRPr>
          </a:p>
        </p:txBody>
      </p:sp>
      <p:pic>
        <p:nvPicPr>
          <p:cNvPr id="19" name="Content Placeholder 6">
            <a:extLst>
              <a:ext uri="{FF2B5EF4-FFF2-40B4-BE49-F238E27FC236}">
                <a16:creationId xmlns:a16="http://schemas.microsoft.com/office/drawing/2014/main" id="{A7C1F049-C330-DCF1-DF33-BA51102543E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251" y="1594866"/>
            <a:ext cx="7162821" cy="4984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638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BF96FCC1-6863-D023-7311-495320F30A50}"/>
              </a:ext>
            </a:extLst>
          </p:cNvPr>
          <p:cNvSpPr/>
          <p:nvPr/>
        </p:nvSpPr>
        <p:spPr>
          <a:xfrm>
            <a:off x="1940312" y="-711"/>
            <a:ext cx="8255620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40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Bahnschrift Light SemiCondensed" panose="020B0502040204020203" pitchFamily="34" charset="0"/>
              </a:rPr>
              <a:t>6ª Edición Gira Online Speakers Latam</a:t>
            </a:r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DAD2F7B4-01C6-A173-B785-CD1271842726}"/>
              </a:ext>
            </a:extLst>
          </p:cNvPr>
          <p:cNvGrpSpPr/>
          <p:nvPr/>
        </p:nvGrpSpPr>
        <p:grpSpPr>
          <a:xfrm>
            <a:off x="204282" y="50461"/>
            <a:ext cx="1536969" cy="1482558"/>
            <a:chOff x="3796380" y="404703"/>
            <a:chExt cx="4669640" cy="5312606"/>
          </a:xfrm>
        </p:grpSpPr>
        <p:pic>
          <p:nvPicPr>
            <p:cNvPr id="4" name="Picture 2" descr="Microfono Antiguo Imágenes y Fotos - 123RF">
              <a:extLst>
                <a:ext uri="{FF2B5EF4-FFF2-40B4-BE49-F238E27FC236}">
                  <a16:creationId xmlns:a16="http://schemas.microsoft.com/office/drawing/2014/main" id="{F1247574-7C38-13D0-3330-44D7DF0FEEB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8000" b="93556" l="27044" r="74843">
                          <a14:foregroundMark x1="41509" y1="12889" x2="56604" y2="10667"/>
                          <a14:foregroundMark x1="56604" y1="10667" x2="62893" y2="14222"/>
                          <a14:foregroundMark x1="47484" y1="8444" x2="66981" y2="12889"/>
                          <a14:foregroundMark x1="66981" y1="12889" x2="72327" y2="18889"/>
                          <a14:foregroundMark x1="30818" y1="30889" x2="35535" y2="40667"/>
                          <a14:foregroundMark x1="35535" y1="40667" x2="35535" y2="40667"/>
                          <a14:foregroundMark x1="29245" y1="30889" x2="33648" y2="41333"/>
                          <a14:foregroundMark x1="33648" y1="41333" x2="35849" y2="42667"/>
                          <a14:foregroundMark x1="46855" y1="39111" x2="46855" y2="39111"/>
                          <a14:foregroundMark x1="52516" y1="53333" x2="50629" y2="79556"/>
                          <a14:foregroundMark x1="51572" y1="84444" x2="59434" y2="90444"/>
                          <a14:foregroundMark x1="42453" y1="93333" x2="61950" y2="93556"/>
                          <a14:foregroundMark x1="61950" y1="93556" x2="74214" y2="92000"/>
                          <a14:foregroundMark x1="27044" y1="86667" x2="28931" y2="920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346" t="5046" r="18747" b="5125"/>
            <a:stretch/>
          </p:blipFill>
          <p:spPr bwMode="auto">
            <a:xfrm>
              <a:off x="4983285" y="1303051"/>
              <a:ext cx="2045588" cy="44142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8" descr="Anexo:Banderas del Perú - Wikipedia, la enciclopedia libre">
              <a:extLst>
                <a:ext uri="{FF2B5EF4-FFF2-40B4-BE49-F238E27FC236}">
                  <a16:creationId xmlns:a16="http://schemas.microsoft.com/office/drawing/2014/main" id="{CBADBBAD-8F5A-92C7-E1C9-865970BF986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97992" y="404703"/>
              <a:ext cx="665939" cy="570327"/>
            </a:xfrm>
            <a:prstGeom prst="ellipse">
              <a:avLst/>
            </a:prstGeom>
            <a:ln w="63500" cap="rnd">
              <a:noFill/>
            </a:ln>
            <a:effectLst>
              <a:outerShdw blurRad="184150" dist="241300" dir="11520000" sx="110000" sy="110000" algn="ctr">
                <a:srgbClr val="000000">
                  <a:alpha val="18000"/>
                </a:srgbClr>
              </a:outerShdw>
            </a:effectLst>
            <a:scene3d>
              <a:camera prst="perspectiveFront" fov="5100000">
                <a:rot lat="0" lon="2100000" rev="0"/>
              </a:camera>
              <a:lightRig rig="flood" dir="t">
                <a:rot lat="0" lon="0" rev="13800000"/>
              </a:lightRig>
            </a:scene3d>
            <a:sp3d extrusionH="107950" prstMaterial="plastic">
              <a:bevelT w="82550" h="63500" prst="divot"/>
              <a:bevelB/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AutoShape 10" descr="Chile - Wikipedia, la enciclopedia libre">
              <a:extLst>
                <a:ext uri="{FF2B5EF4-FFF2-40B4-BE49-F238E27FC236}">
                  <a16:creationId xmlns:a16="http://schemas.microsoft.com/office/drawing/2014/main" id="{D7427B1F-D4EB-117E-3418-548388E14832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943599" y="3276600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7" name="AutoShape 12" descr="Chile - Wikipedia, la enciclopedia libre">
              <a:extLst>
                <a:ext uri="{FF2B5EF4-FFF2-40B4-BE49-F238E27FC236}">
                  <a16:creationId xmlns:a16="http://schemas.microsoft.com/office/drawing/2014/main" id="{B0F76B01-8AEA-0B2F-7E9B-D0D6C81F6681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6096000" y="3429000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pic>
          <p:nvPicPr>
            <p:cNvPr id="8" name="Picture 14" descr="Diseño de la bandera de la República de Chile de la bandera de la bandera  90 x 150 cm: Amazon.es: Hogar">
              <a:extLst>
                <a:ext uri="{FF2B5EF4-FFF2-40B4-BE49-F238E27FC236}">
                  <a16:creationId xmlns:a16="http://schemas.microsoft.com/office/drawing/2014/main" id="{C8793880-5B42-03C5-FCB2-47AD1337F4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92255" y="649518"/>
              <a:ext cx="517749" cy="570327"/>
            </a:xfrm>
            <a:prstGeom prst="ellipse">
              <a:avLst/>
            </a:prstGeom>
            <a:ln w="63500" cap="rnd">
              <a:noFill/>
            </a:ln>
            <a:effectLst>
              <a:outerShdw blurRad="184150" dist="241300" dir="11520000" sx="110000" sy="110000" algn="ctr">
                <a:srgbClr val="000000">
                  <a:alpha val="18000"/>
                </a:srgbClr>
              </a:outerShdw>
            </a:effectLst>
            <a:scene3d>
              <a:camera prst="perspectiveFront" fov="5100000">
                <a:rot lat="0" lon="2100000" rev="0"/>
              </a:camera>
              <a:lightRig rig="flood" dir="t">
                <a:rot lat="0" lon="0" rev="13800000"/>
              </a:lightRig>
            </a:scene3d>
            <a:sp3d extrusionH="107950" prstMaterial="plastic">
              <a:bevelT w="82550" h="63500" prst="divot"/>
              <a:bevelB/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16" descr="Selección de fútbol de Uruguay - Wikipedia, la enciclopedia libre">
              <a:extLst>
                <a:ext uri="{FF2B5EF4-FFF2-40B4-BE49-F238E27FC236}">
                  <a16:creationId xmlns:a16="http://schemas.microsoft.com/office/drawing/2014/main" id="{C2AE0A94-19A1-A1FB-A53A-9B8F31951E4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77734" y="2048079"/>
              <a:ext cx="615488" cy="618113"/>
            </a:xfrm>
            <a:prstGeom prst="ellipse">
              <a:avLst/>
            </a:prstGeom>
            <a:ln w="63500" cap="rnd">
              <a:noFill/>
            </a:ln>
            <a:effectLst>
              <a:outerShdw blurRad="184150" dist="241300" dir="11520000" sx="110000" sy="110000" algn="ctr">
                <a:srgbClr val="000000">
                  <a:alpha val="18000"/>
                </a:srgbClr>
              </a:outerShdw>
            </a:effectLst>
            <a:scene3d>
              <a:camera prst="perspectiveFront" fov="5100000">
                <a:rot lat="0" lon="2100000" rev="0"/>
              </a:camera>
              <a:lightRig rig="flood" dir="t">
                <a:rot lat="0" lon="0" rev="13800000"/>
              </a:lightRig>
            </a:scene3d>
            <a:sp3d extrusionH="107950" prstMaterial="plastic">
              <a:bevelT w="82550" h="63500" prst="divot"/>
              <a:bevelB/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18" descr="Colombia - Wikipedia, la enciclopedia libre">
              <a:extLst>
                <a:ext uri="{FF2B5EF4-FFF2-40B4-BE49-F238E27FC236}">
                  <a16:creationId xmlns:a16="http://schemas.microsoft.com/office/drawing/2014/main" id="{FE68BBB4-F956-21E0-06B7-6FFE90669E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08715" y="1303050"/>
              <a:ext cx="615488" cy="571749"/>
            </a:xfrm>
            <a:prstGeom prst="ellipse">
              <a:avLst/>
            </a:prstGeom>
            <a:ln w="63500" cap="rnd">
              <a:noFill/>
            </a:ln>
            <a:effectLst>
              <a:outerShdw blurRad="184150" dist="241300" dir="11520000" sx="110000" sy="110000" algn="ctr">
                <a:srgbClr val="000000">
                  <a:alpha val="18000"/>
                </a:srgbClr>
              </a:outerShdw>
            </a:effectLst>
            <a:scene3d>
              <a:camera prst="perspectiveFront" fov="5100000">
                <a:rot lat="0" lon="2100000" rev="0"/>
              </a:camera>
              <a:lightRig rig="flood" dir="t">
                <a:rot lat="0" lon="0" rev="13800000"/>
              </a:lightRig>
            </a:scene3d>
            <a:sp3d extrusionH="107950" prstMaterial="plastic">
              <a:bevelT w="82550" h="63500" prst="divot"/>
              <a:bevelB/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20" descr="32 Características de la Bandera Argentina">
              <a:extLst>
                <a:ext uri="{FF2B5EF4-FFF2-40B4-BE49-F238E27FC236}">
                  <a16:creationId xmlns:a16="http://schemas.microsoft.com/office/drawing/2014/main" id="{E8DEBB37-191C-7E8C-DCD0-66EA6A20A1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56975" y="485825"/>
              <a:ext cx="593250" cy="571451"/>
            </a:xfrm>
            <a:prstGeom prst="ellipse">
              <a:avLst/>
            </a:prstGeom>
            <a:ln w="63500" cap="rnd">
              <a:noFill/>
            </a:ln>
            <a:effectLst>
              <a:outerShdw blurRad="184150" dist="241300" dir="11520000" sx="110000" sy="110000" algn="ctr">
                <a:srgbClr val="000000">
                  <a:alpha val="18000"/>
                </a:srgbClr>
              </a:outerShdw>
            </a:effectLst>
            <a:scene3d>
              <a:camera prst="perspectiveFront" fov="5100000">
                <a:rot lat="0" lon="2100000" rev="0"/>
              </a:camera>
              <a:lightRig rig="flood" dir="t">
                <a:rot lat="0" lon="0" rev="13800000"/>
              </a:lightRig>
            </a:scene3d>
            <a:sp3d extrusionH="107950" prstMaterial="plastic">
              <a:bevelT w="82550" h="63500" prst="divot"/>
              <a:bevelB/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22" descr="Ecuador Bandera Nacional - Gráficos vectoriales gratis en Pixabay">
              <a:extLst>
                <a:ext uri="{FF2B5EF4-FFF2-40B4-BE49-F238E27FC236}">
                  <a16:creationId xmlns:a16="http://schemas.microsoft.com/office/drawing/2014/main" id="{479E5EE8-6192-8BB9-6893-AC30F8BBE7D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2756" y="1924265"/>
              <a:ext cx="674458" cy="618113"/>
            </a:xfrm>
            <a:prstGeom prst="ellipse">
              <a:avLst/>
            </a:prstGeom>
            <a:ln w="63500" cap="rnd">
              <a:noFill/>
            </a:ln>
            <a:effectLst>
              <a:outerShdw blurRad="184150" dist="241300" dir="11520000" sx="110000" sy="110000" algn="ctr">
                <a:srgbClr val="000000">
                  <a:alpha val="18000"/>
                </a:srgbClr>
              </a:outerShdw>
            </a:effectLst>
            <a:scene3d>
              <a:camera prst="perspectiveFront" fov="5100000">
                <a:rot lat="0" lon="2100000" rev="0"/>
              </a:camera>
              <a:lightRig rig="flood" dir="t">
                <a:rot lat="0" lon="0" rev="13800000"/>
              </a:lightRig>
            </a:scene3d>
            <a:sp3d extrusionH="107950" prstMaterial="plastic">
              <a:bevelT w="82550" h="63500" prst="divot"/>
              <a:bevelB/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24" descr="El Diario - Bandera tricolor es el principal símbolo patrio de Bolivia">
              <a:extLst>
                <a:ext uri="{FF2B5EF4-FFF2-40B4-BE49-F238E27FC236}">
                  <a16:creationId xmlns:a16="http://schemas.microsoft.com/office/drawing/2014/main" id="{EA304C07-34FD-6AE4-6661-EF5F4EA6FC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88402" y="1136527"/>
              <a:ext cx="641488" cy="666815"/>
            </a:xfrm>
            <a:prstGeom prst="ellipse">
              <a:avLst/>
            </a:prstGeom>
            <a:ln w="63500" cap="rnd">
              <a:noFill/>
            </a:ln>
            <a:effectLst>
              <a:outerShdw blurRad="184150" dist="241300" dir="11520000" sx="110000" sy="110000" algn="ctr">
                <a:srgbClr val="000000">
                  <a:alpha val="18000"/>
                </a:srgbClr>
              </a:outerShdw>
            </a:effectLst>
            <a:scene3d>
              <a:camera prst="perspectiveFront" fov="5100000">
                <a:rot lat="0" lon="2100000" rev="0"/>
              </a:camera>
              <a:lightRig rig="flood" dir="t">
                <a:rot lat="0" lon="0" rev="13800000"/>
              </a:lightRig>
            </a:scene3d>
            <a:sp3d extrusionH="107950" prstMaterial="plastic">
              <a:bevelT w="82550" h="63500" prst="divot"/>
              <a:bevelB/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2" descr="Bandera de brasil: imágenes, fotos de stock libres de derechos |  Depositphotos">
              <a:extLst>
                <a:ext uri="{FF2B5EF4-FFF2-40B4-BE49-F238E27FC236}">
                  <a16:creationId xmlns:a16="http://schemas.microsoft.com/office/drawing/2014/main" id="{E98F5A2C-90FE-7C78-4E11-8BB33CA353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96380" y="2741901"/>
              <a:ext cx="715728" cy="621466"/>
            </a:xfrm>
            <a:prstGeom prst="ellipse">
              <a:avLst/>
            </a:prstGeom>
            <a:ln w="63500" cap="rnd">
              <a:noFill/>
            </a:ln>
            <a:effectLst>
              <a:outerShdw blurRad="184150" dist="241300" dir="11520000" sx="110000" sy="110000" algn="ctr">
                <a:srgbClr val="000000">
                  <a:alpha val="18000"/>
                </a:srgbClr>
              </a:outerShdw>
            </a:effectLst>
            <a:scene3d>
              <a:camera prst="perspectiveFront" fov="5100000">
                <a:rot lat="0" lon="2100000" rev="0"/>
              </a:camera>
              <a:lightRig rig="flood" dir="t">
                <a:rot lat="0" lon="0" rev="13800000"/>
              </a:lightRig>
            </a:scene3d>
            <a:sp3d extrusionH="107950" prstMaterial="plastic">
              <a:bevelT w="82550" h="63500" prst="divot"/>
              <a:bevelB/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28" descr="Bandera de México - Wikipedia, la enciclopedia libre">
              <a:extLst>
                <a:ext uri="{FF2B5EF4-FFF2-40B4-BE49-F238E27FC236}">
                  <a16:creationId xmlns:a16="http://schemas.microsoft.com/office/drawing/2014/main" id="{619D1F14-13C0-DA20-378D-C5A8EE65E0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02033" y="2868987"/>
              <a:ext cx="763987" cy="643138"/>
            </a:xfrm>
            <a:prstGeom prst="ellipse">
              <a:avLst/>
            </a:prstGeom>
            <a:ln w="63500" cap="rnd">
              <a:noFill/>
            </a:ln>
            <a:effectLst>
              <a:outerShdw blurRad="184150" dist="241300" dir="11520000" sx="110000" sy="110000" algn="ctr">
                <a:srgbClr val="000000">
                  <a:alpha val="18000"/>
                </a:srgbClr>
              </a:outerShdw>
            </a:effectLst>
            <a:scene3d>
              <a:camera prst="perspectiveFront" fov="5100000">
                <a:rot lat="0" lon="2100000" rev="0"/>
              </a:camera>
              <a:lightRig rig="flood" dir="t">
                <a:rot lat="0" lon="0" rev="13800000"/>
              </a:lightRig>
            </a:scene3d>
            <a:sp3d extrusionH="107950" prstMaterial="plastic">
              <a:bevelT w="82550" h="63500" prst="divot"/>
              <a:bevelB/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6" name="Imagen 15">
            <a:extLst>
              <a:ext uri="{FF2B5EF4-FFF2-40B4-BE49-F238E27FC236}">
                <a16:creationId xmlns:a16="http://schemas.microsoft.com/office/drawing/2014/main" id="{A85FE5CB-CDB2-3A69-49C2-FB9A38EE2D1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095223" y="327618"/>
            <a:ext cx="1917477" cy="70788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17" name="Rectángulo 4">
            <a:extLst>
              <a:ext uri="{FF2B5EF4-FFF2-40B4-BE49-F238E27FC236}">
                <a16:creationId xmlns:a16="http://schemas.microsoft.com/office/drawing/2014/main" id="{EEFE865B-7EE2-175B-786C-B559F8D249EE}"/>
              </a:ext>
            </a:extLst>
          </p:cNvPr>
          <p:cNvSpPr/>
          <p:nvPr/>
        </p:nvSpPr>
        <p:spPr>
          <a:xfrm>
            <a:off x="1649651" y="886980"/>
            <a:ext cx="8255620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40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Bahnschrift Light SemiCondensed" panose="020B0502040204020203" pitchFamily="34" charset="0"/>
              </a:rPr>
              <a:t>Deep Neural Network</a:t>
            </a:r>
            <a:endParaRPr lang="es-ES" sz="40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101600">
                  <a:schemeClr val="accent5">
                    <a:satMod val="175000"/>
                    <a:alpha val="40000"/>
                  </a:schemeClr>
                </a:glow>
              </a:effectLst>
              <a:latin typeface="Bahnschrift Light SemiCondensed" panose="020B0502040204020203" pitchFamily="34" charset="0"/>
            </a:endParaRPr>
          </a:p>
        </p:txBody>
      </p:sp>
      <p:pic>
        <p:nvPicPr>
          <p:cNvPr id="20" name="Content Placeholder 3">
            <a:extLst>
              <a:ext uri="{FF2B5EF4-FFF2-40B4-BE49-F238E27FC236}">
                <a16:creationId xmlns:a16="http://schemas.microsoft.com/office/drawing/2014/main" id="{D78F0D1F-80F0-F1DB-73B9-F62F37E0BAF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759" y="2049473"/>
            <a:ext cx="9277686" cy="399686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6A87271D-51BF-C7BF-BBC1-B251665AC970}"/>
              </a:ext>
            </a:extLst>
          </p:cNvPr>
          <p:cNvSpPr/>
          <p:nvPr/>
        </p:nvSpPr>
        <p:spPr>
          <a:xfrm>
            <a:off x="1275553" y="6171673"/>
            <a:ext cx="98435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source</a:t>
            </a:r>
            <a:r>
              <a:rPr lang="en-US" dirty="0"/>
              <a:t>: </a:t>
            </a:r>
            <a:r>
              <a:rPr lang="en-US" dirty="0">
                <a:hlinkClick r:id="rId15"/>
              </a:rPr>
              <a:t>https://quantdare.com/what-is-the-difference-between-deep-learning-and-machine-learning/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0628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BF96FCC1-6863-D023-7311-495320F30A50}"/>
              </a:ext>
            </a:extLst>
          </p:cNvPr>
          <p:cNvSpPr/>
          <p:nvPr/>
        </p:nvSpPr>
        <p:spPr>
          <a:xfrm>
            <a:off x="1940312" y="-711"/>
            <a:ext cx="8255620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40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Bahnschrift Light SemiCondensed" panose="020B0502040204020203" pitchFamily="34" charset="0"/>
              </a:rPr>
              <a:t>6ª Edición Gira Online Speakers Latam</a:t>
            </a:r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DAD2F7B4-01C6-A173-B785-CD1271842726}"/>
              </a:ext>
            </a:extLst>
          </p:cNvPr>
          <p:cNvGrpSpPr/>
          <p:nvPr/>
        </p:nvGrpSpPr>
        <p:grpSpPr>
          <a:xfrm>
            <a:off x="204282" y="50461"/>
            <a:ext cx="1536969" cy="1482558"/>
            <a:chOff x="3796380" y="404703"/>
            <a:chExt cx="4669640" cy="5312606"/>
          </a:xfrm>
        </p:grpSpPr>
        <p:pic>
          <p:nvPicPr>
            <p:cNvPr id="4" name="Picture 2" descr="Microfono Antiguo Imágenes y Fotos - 123RF">
              <a:extLst>
                <a:ext uri="{FF2B5EF4-FFF2-40B4-BE49-F238E27FC236}">
                  <a16:creationId xmlns:a16="http://schemas.microsoft.com/office/drawing/2014/main" id="{F1247574-7C38-13D0-3330-44D7DF0FEEB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8000" b="93556" l="27044" r="74843">
                          <a14:foregroundMark x1="41509" y1="12889" x2="56604" y2="10667"/>
                          <a14:foregroundMark x1="56604" y1="10667" x2="62893" y2="14222"/>
                          <a14:foregroundMark x1="47484" y1="8444" x2="66981" y2="12889"/>
                          <a14:foregroundMark x1="66981" y1="12889" x2="72327" y2="18889"/>
                          <a14:foregroundMark x1="30818" y1="30889" x2="35535" y2="40667"/>
                          <a14:foregroundMark x1="35535" y1="40667" x2="35535" y2="40667"/>
                          <a14:foregroundMark x1="29245" y1="30889" x2="33648" y2="41333"/>
                          <a14:foregroundMark x1="33648" y1="41333" x2="35849" y2="42667"/>
                          <a14:foregroundMark x1="46855" y1="39111" x2="46855" y2="39111"/>
                          <a14:foregroundMark x1="52516" y1="53333" x2="50629" y2="79556"/>
                          <a14:foregroundMark x1="51572" y1="84444" x2="59434" y2="90444"/>
                          <a14:foregroundMark x1="42453" y1="93333" x2="61950" y2="93556"/>
                          <a14:foregroundMark x1="61950" y1="93556" x2="74214" y2="92000"/>
                          <a14:foregroundMark x1="27044" y1="86667" x2="28931" y2="920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346" t="5046" r="18747" b="5125"/>
            <a:stretch/>
          </p:blipFill>
          <p:spPr bwMode="auto">
            <a:xfrm>
              <a:off x="4983285" y="1303051"/>
              <a:ext cx="2045588" cy="44142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8" descr="Anexo:Banderas del Perú - Wikipedia, la enciclopedia libre">
              <a:extLst>
                <a:ext uri="{FF2B5EF4-FFF2-40B4-BE49-F238E27FC236}">
                  <a16:creationId xmlns:a16="http://schemas.microsoft.com/office/drawing/2014/main" id="{CBADBBAD-8F5A-92C7-E1C9-865970BF986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97992" y="404703"/>
              <a:ext cx="665939" cy="570327"/>
            </a:xfrm>
            <a:prstGeom prst="ellipse">
              <a:avLst/>
            </a:prstGeom>
            <a:ln w="63500" cap="rnd">
              <a:noFill/>
            </a:ln>
            <a:effectLst>
              <a:outerShdw blurRad="184150" dist="241300" dir="11520000" sx="110000" sy="110000" algn="ctr">
                <a:srgbClr val="000000">
                  <a:alpha val="18000"/>
                </a:srgbClr>
              </a:outerShdw>
            </a:effectLst>
            <a:scene3d>
              <a:camera prst="perspectiveFront" fov="5100000">
                <a:rot lat="0" lon="2100000" rev="0"/>
              </a:camera>
              <a:lightRig rig="flood" dir="t">
                <a:rot lat="0" lon="0" rev="13800000"/>
              </a:lightRig>
            </a:scene3d>
            <a:sp3d extrusionH="107950" prstMaterial="plastic">
              <a:bevelT w="82550" h="63500" prst="divot"/>
              <a:bevelB/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AutoShape 10" descr="Chile - Wikipedia, la enciclopedia libre">
              <a:extLst>
                <a:ext uri="{FF2B5EF4-FFF2-40B4-BE49-F238E27FC236}">
                  <a16:creationId xmlns:a16="http://schemas.microsoft.com/office/drawing/2014/main" id="{D7427B1F-D4EB-117E-3418-548388E14832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943599" y="3276600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7" name="AutoShape 12" descr="Chile - Wikipedia, la enciclopedia libre">
              <a:extLst>
                <a:ext uri="{FF2B5EF4-FFF2-40B4-BE49-F238E27FC236}">
                  <a16:creationId xmlns:a16="http://schemas.microsoft.com/office/drawing/2014/main" id="{B0F76B01-8AEA-0B2F-7E9B-D0D6C81F6681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6096000" y="3429000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pic>
          <p:nvPicPr>
            <p:cNvPr id="8" name="Picture 14" descr="Diseño de la bandera de la República de Chile de la bandera de la bandera  90 x 150 cm: Amazon.es: Hogar">
              <a:extLst>
                <a:ext uri="{FF2B5EF4-FFF2-40B4-BE49-F238E27FC236}">
                  <a16:creationId xmlns:a16="http://schemas.microsoft.com/office/drawing/2014/main" id="{C8793880-5B42-03C5-FCB2-47AD1337F4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92255" y="649518"/>
              <a:ext cx="517749" cy="570327"/>
            </a:xfrm>
            <a:prstGeom prst="ellipse">
              <a:avLst/>
            </a:prstGeom>
            <a:ln w="63500" cap="rnd">
              <a:noFill/>
            </a:ln>
            <a:effectLst>
              <a:outerShdw blurRad="184150" dist="241300" dir="11520000" sx="110000" sy="110000" algn="ctr">
                <a:srgbClr val="000000">
                  <a:alpha val="18000"/>
                </a:srgbClr>
              </a:outerShdw>
            </a:effectLst>
            <a:scene3d>
              <a:camera prst="perspectiveFront" fov="5100000">
                <a:rot lat="0" lon="2100000" rev="0"/>
              </a:camera>
              <a:lightRig rig="flood" dir="t">
                <a:rot lat="0" lon="0" rev="13800000"/>
              </a:lightRig>
            </a:scene3d>
            <a:sp3d extrusionH="107950" prstMaterial="plastic">
              <a:bevelT w="82550" h="63500" prst="divot"/>
              <a:bevelB/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16" descr="Selección de fútbol de Uruguay - Wikipedia, la enciclopedia libre">
              <a:extLst>
                <a:ext uri="{FF2B5EF4-FFF2-40B4-BE49-F238E27FC236}">
                  <a16:creationId xmlns:a16="http://schemas.microsoft.com/office/drawing/2014/main" id="{C2AE0A94-19A1-A1FB-A53A-9B8F31951E4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77734" y="2048079"/>
              <a:ext cx="615488" cy="618113"/>
            </a:xfrm>
            <a:prstGeom prst="ellipse">
              <a:avLst/>
            </a:prstGeom>
            <a:ln w="63500" cap="rnd">
              <a:noFill/>
            </a:ln>
            <a:effectLst>
              <a:outerShdw blurRad="184150" dist="241300" dir="11520000" sx="110000" sy="110000" algn="ctr">
                <a:srgbClr val="000000">
                  <a:alpha val="18000"/>
                </a:srgbClr>
              </a:outerShdw>
            </a:effectLst>
            <a:scene3d>
              <a:camera prst="perspectiveFront" fov="5100000">
                <a:rot lat="0" lon="2100000" rev="0"/>
              </a:camera>
              <a:lightRig rig="flood" dir="t">
                <a:rot lat="0" lon="0" rev="13800000"/>
              </a:lightRig>
            </a:scene3d>
            <a:sp3d extrusionH="107950" prstMaterial="plastic">
              <a:bevelT w="82550" h="63500" prst="divot"/>
              <a:bevelB/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18" descr="Colombia - Wikipedia, la enciclopedia libre">
              <a:extLst>
                <a:ext uri="{FF2B5EF4-FFF2-40B4-BE49-F238E27FC236}">
                  <a16:creationId xmlns:a16="http://schemas.microsoft.com/office/drawing/2014/main" id="{FE68BBB4-F956-21E0-06B7-6FFE90669E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08715" y="1303050"/>
              <a:ext cx="615488" cy="571749"/>
            </a:xfrm>
            <a:prstGeom prst="ellipse">
              <a:avLst/>
            </a:prstGeom>
            <a:ln w="63500" cap="rnd">
              <a:noFill/>
            </a:ln>
            <a:effectLst>
              <a:outerShdw blurRad="184150" dist="241300" dir="11520000" sx="110000" sy="110000" algn="ctr">
                <a:srgbClr val="000000">
                  <a:alpha val="18000"/>
                </a:srgbClr>
              </a:outerShdw>
            </a:effectLst>
            <a:scene3d>
              <a:camera prst="perspectiveFront" fov="5100000">
                <a:rot lat="0" lon="2100000" rev="0"/>
              </a:camera>
              <a:lightRig rig="flood" dir="t">
                <a:rot lat="0" lon="0" rev="13800000"/>
              </a:lightRig>
            </a:scene3d>
            <a:sp3d extrusionH="107950" prstMaterial="plastic">
              <a:bevelT w="82550" h="63500" prst="divot"/>
              <a:bevelB/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20" descr="32 Características de la Bandera Argentina">
              <a:extLst>
                <a:ext uri="{FF2B5EF4-FFF2-40B4-BE49-F238E27FC236}">
                  <a16:creationId xmlns:a16="http://schemas.microsoft.com/office/drawing/2014/main" id="{E8DEBB37-191C-7E8C-DCD0-66EA6A20A1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56975" y="485825"/>
              <a:ext cx="593250" cy="571451"/>
            </a:xfrm>
            <a:prstGeom prst="ellipse">
              <a:avLst/>
            </a:prstGeom>
            <a:ln w="63500" cap="rnd">
              <a:noFill/>
            </a:ln>
            <a:effectLst>
              <a:outerShdw blurRad="184150" dist="241300" dir="11520000" sx="110000" sy="110000" algn="ctr">
                <a:srgbClr val="000000">
                  <a:alpha val="18000"/>
                </a:srgbClr>
              </a:outerShdw>
            </a:effectLst>
            <a:scene3d>
              <a:camera prst="perspectiveFront" fov="5100000">
                <a:rot lat="0" lon="2100000" rev="0"/>
              </a:camera>
              <a:lightRig rig="flood" dir="t">
                <a:rot lat="0" lon="0" rev="13800000"/>
              </a:lightRig>
            </a:scene3d>
            <a:sp3d extrusionH="107950" prstMaterial="plastic">
              <a:bevelT w="82550" h="63500" prst="divot"/>
              <a:bevelB/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22" descr="Ecuador Bandera Nacional - Gráficos vectoriales gratis en Pixabay">
              <a:extLst>
                <a:ext uri="{FF2B5EF4-FFF2-40B4-BE49-F238E27FC236}">
                  <a16:creationId xmlns:a16="http://schemas.microsoft.com/office/drawing/2014/main" id="{479E5EE8-6192-8BB9-6893-AC30F8BBE7D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2756" y="1924265"/>
              <a:ext cx="674458" cy="618113"/>
            </a:xfrm>
            <a:prstGeom prst="ellipse">
              <a:avLst/>
            </a:prstGeom>
            <a:ln w="63500" cap="rnd">
              <a:noFill/>
            </a:ln>
            <a:effectLst>
              <a:outerShdw blurRad="184150" dist="241300" dir="11520000" sx="110000" sy="110000" algn="ctr">
                <a:srgbClr val="000000">
                  <a:alpha val="18000"/>
                </a:srgbClr>
              </a:outerShdw>
            </a:effectLst>
            <a:scene3d>
              <a:camera prst="perspectiveFront" fov="5100000">
                <a:rot lat="0" lon="2100000" rev="0"/>
              </a:camera>
              <a:lightRig rig="flood" dir="t">
                <a:rot lat="0" lon="0" rev="13800000"/>
              </a:lightRig>
            </a:scene3d>
            <a:sp3d extrusionH="107950" prstMaterial="plastic">
              <a:bevelT w="82550" h="63500" prst="divot"/>
              <a:bevelB/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24" descr="El Diario - Bandera tricolor es el principal símbolo patrio de Bolivia">
              <a:extLst>
                <a:ext uri="{FF2B5EF4-FFF2-40B4-BE49-F238E27FC236}">
                  <a16:creationId xmlns:a16="http://schemas.microsoft.com/office/drawing/2014/main" id="{EA304C07-34FD-6AE4-6661-EF5F4EA6FC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88402" y="1136527"/>
              <a:ext cx="641488" cy="666815"/>
            </a:xfrm>
            <a:prstGeom prst="ellipse">
              <a:avLst/>
            </a:prstGeom>
            <a:ln w="63500" cap="rnd">
              <a:noFill/>
            </a:ln>
            <a:effectLst>
              <a:outerShdw blurRad="184150" dist="241300" dir="11520000" sx="110000" sy="110000" algn="ctr">
                <a:srgbClr val="000000">
                  <a:alpha val="18000"/>
                </a:srgbClr>
              </a:outerShdw>
            </a:effectLst>
            <a:scene3d>
              <a:camera prst="perspectiveFront" fov="5100000">
                <a:rot lat="0" lon="2100000" rev="0"/>
              </a:camera>
              <a:lightRig rig="flood" dir="t">
                <a:rot lat="0" lon="0" rev="13800000"/>
              </a:lightRig>
            </a:scene3d>
            <a:sp3d extrusionH="107950" prstMaterial="plastic">
              <a:bevelT w="82550" h="63500" prst="divot"/>
              <a:bevelB/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2" descr="Bandera de brasil: imágenes, fotos de stock libres de derechos |  Depositphotos">
              <a:extLst>
                <a:ext uri="{FF2B5EF4-FFF2-40B4-BE49-F238E27FC236}">
                  <a16:creationId xmlns:a16="http://schemas.microsoft.com/office/drawing/2014/main" id="{E98F5A2C-90FE-7C78-4E11-8BB33CA353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96380" y="2741901"/>
              <a:ext cx="715728" cy="621466"/>
            </a:xfrm>
            <a:prstGeom prst="ellipse">
              <a:avLst/>
            </a:prstGeom>
            <a:ln w="63500" cap="rnd">
              <a:noFill/>
            </a:ln>
            <a:effectLst>
              <a:outerShdw blurRad="184150" dist="241300" dir="11520000" sx="110000" sy="110000" algn="ctr">
                <a:srgbClr val="000000">
                  <a:alpha val="18000"/>
                </a:srgbClr>
              </a:outerShdw>
            </a:effectLst>
            <a:scene3d>
              <a:camera prst="perspectiveFront" fov="5100000">
                <a:rot lat="0" lon="2100000" rev="0"/>
              </a:camera>
              <a:lightRig rig="flood" dir="t">
                <a:rot lat="0" lon="0" rev="13800000"/>
              </a:lightRig>
            </a:scene3d>
            <a:sp3d extrusionH="107950" prstMaterial="plastic">
              <a:bevelT w="82550" h="63500" prst="divot"/>
              <a:bevelB/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28" descr="Bandera de México - Wikipedia, la enciclopedia libre">
              <a:extLst>
                <a:ext uri="{FF2B5EF4-FFF2-40B4-BE49-F238E27FC236}">
                  <a16:creationId xmlns:a16="http://schemas.microsoft.com/office/drawing/2014/main" id="{619D1F14-13C0-DA20-378D-C5A8EE65E0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02033" y="2868987"/>
              <a:ext cx="763987" cy="643138"/>
            </a:xfrm>
            <a:prstGeom prst="ellipse">
              <a:avLst/>
            </a:prstGeom>
            <a:ln w="63500" cap="rnd">
              <a:noFill/>
            </a:ln>
            <a:effectLst>
              <a:outerShdw blurRad="184150" dist="241300" dir="11520000" sx="110000" sy="110000" algn="ctr">
                <a:srgbClr val="000000">
                  <a:alpha val="18000"/>
                </a:srgbClr>
              </a:outerShdw>
            </a:effectLst>
            <a:scene3d>
              <a:camera prst="perspectiveFront" fov="5100000">
                <a:rot lat="0" lon="2100000" rev="0"/>
              </a:camera>
              <a:lightRig rig="flood" dir="t">
                <a:rot lat="0" lon="0" rev="13800000"/>
              </a:lightRig>
            </a:scene3d>
            <a:sp3d extrusionH="107950" prstMaterial="plastic">
              <a:bevelT w="82550" h="63500" prst="divot"/>
              <a:bevelB/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6" name="Imagen 15">
            <a:extLst>
              <a:ext uri="{FF2B5EF4-FFF2-40B4-BE49-F238E27FC236}">
                <a16:creationId xmlns:a16="http://schemas.microsoft.com/office/drawing/2014/main" id="{A85FE5CB-CDB2-3A69-49C2-FB9A38EE2D1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095223" y="327618"/>
            <a:ext cx="1917477" cy="70788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17" name="Rectángulo 4">
            <a:extLst>
              <a:ext uri="{FF2B5EF4-FFF2-40B4-BE49-F238E27FC236}">
                <a16:creationId xmlns:a16="http://schemas.microsoft.com/office/drawing/2014/main" id="{EEFE865B-7EE2-175B-786C-B559F8D249EE}"/>
              </a:ext>
            </a:extLst>
          </p:cNvPr>
          <p:cNvSpPr/>
          <p:nvPr/>
        </p:nvSpPr>
        <p:spPr>
          <a:xfrm>
            <a:off x="1649651" y="886980"/>
            <a:ext cx="8255620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40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Bahnschrift Light SemiCondensed" panose="020B0502040204020203" pitchFamily="34" charset="0"/>
              </a:rPr>
              <a:t>Deep Neural Network</a:t>
            </a:r>
            <a:endParaRPr lang="es-ES" sz="40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101600">
                  <a:schemeClr val="accent5">
                    <a:satMod val="175000"/>
                    <a:alpha val="40000"/>
                  </a:schemeClr>
                </a:glow>
              </a:effectLst>
              <a:latin typeface="Bahnschrift Light SemiCondensed" panose="020B0502040204020203" pitchFamily="34" charset="0"/>
            </a:endParaRPr>
          </a:p>
        </p:txBody>
      </p:sp>
      <p:pic>
        <p:nvPicPr>
          <p:cNvPr id="22" name="Content Placeholder 3">
            <a:extLst>
              <a:ext uri="{FF2B5EF4-FFF2-40B4-BE49-F238E27FC236}">
                <a16:creationId xmlns:a16="http://schemas.microsoft.com/office/drawing/2014/main" id="{2CF258D4-929F-F6D1-68DB-4CE8901ABAD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496" y="1797307"/>
            <a:ext cx="10173929" cy="420930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237C856D-2813-11BA-E263-122135DD7A53}"/>
              </a:ext>
            </a:extLst>
          </p:cNvPr>
          <p:cNvSpPr/>
          <p:nvPr/>
        </p:nvSpPr>
        <p:spPr>
          <a:xfrm>
            <a:off x="1312171" y="6234869"/>
            <a:ext cx="98435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source</a:t>
            </a:r>
            <a:r>
              <a:rPr lang="en-US" dirty="0"/>
              <a:t>: </a:t>
            </a:r>
            <a:r>
              <a:rPr lang="en-US" dirty="0">
                <a:hlinkClick r:id="rId15"/>
              </a:rPr>
              <a:t>https://quantdare.com/what-is-the-difference-between-deep-learning-and-machine-learning/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9558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BF96FCC1-6863-D023-7311-495320F30A50}"/>
              </a:ext>
            </a:extLst>
          </p:cNvPr>
          <p:cNvSpPr/>
          <p:nvPr/>
        </p:nvSpPr>
        <p:spPr>
          <a:xfrm>
            <a:off x="1940312" y="-711"/>
            <a:ext cx="8255620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40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Bahnschrift Light SemiCondensed" panose="020B0502040204020203" pitchFamily="34" charset="0"/>
              </a:rPr>
              <a:t>6ª Edición Gira Online Speakers Latam</a:t>
            </a:r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DAD2F7B4-01C6-A173-B785-CD1271842726}"/>
              </a:ext>
            </a:extLst>
          </p:cNvPr>
          <p:cNvGrpSpPr/>
          <p:nvPr/>
        </p:nvGrpSpPr>
        <p:grpSpPr>
          <a:xfrm>
            <a:off x="204282" y="50461"/>
            <a:ext cx="1536969" cy="1482558"/>
            <a:chOff x="3796380" y="404703"/>
            <a:chExt cx="4669640" cy="5312606"/>
          </a:xfrm>
        </p:grpSpPr>
        <p:pic>
          <p:nvPicPr>
            <p:cNvPr id="4" name="Picture 2" descr="Microfono Antiguo Imágenes y Fotos - 123RF">
              <a:extLst>
                <a:ext uri="{FF2B5EF4-FFF2-40B4-BE49-F238E27FC236}">
                  <a16:creationId xmlns:a16="http://schemas.microsoft.com/office/drawing/2014/main" id="{F1247574-7C38-13D0-3330-44D7DF0FEEB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8000" b="93556" l="27044" r="74843">
                          <a14:foregroundMark x1="41509" y1="12889" x2="56604" y2="10667"/>
                          <a14:foregroundMark x1="56604" y1="10667" x2="62893" y2="14222"/>
                          <a14:foregroundMark x1="47484" y1="8444" x2="66981" y2="12889"/>
                          <a14:foregroundMark x1="66981" y1="12889" x2="72327" y2="18889"/>
                          <a14:foregroundMark x1="30818" y1="30889" x2="35535" y2="40667"/>
                          <a14:foregroundMark x1="35535" y1="40667" x2="35535" y2="40667"/>
                          <a14:foregroundMark x1="29245" y1="30889" x2="33648" y2="41333"/>
                          <a14:foregroundMark x1="33648" y1="41333" x2="35849" y2="42667"/>
                          <a14:foregroundMark x1="46855" y1="39111" x2="46855" y2="39111"/>
                          <a14:foregroundMark x1="52516" y1="53333" x2="50629" y2="79556"/>
                          <a14:foregroundMark x1="51572" y1="84444" x2="59434" y2="90444"/>
                          <a14:foregroundMark x1="42453" y1="93333" x2="61950" y2="93556"/>
                          <a14:foregroundMark x1="61950" y1="93556" x2="74214" y2="92000"/>
                          <a14:foregroundMark x1="27044" y1="86667" x2="28931" y2="920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346" t="5046" r="18747" b="5125"/>
            <a:stretch/>
          </p:blipFill>
          <p:spPr bwMode="auto">
            <a:xfrm>
              <a:off x="4983285" y="1303051"/>
              <a:ext cx="2045588" cy="44142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8" descr="Anexo:Banderas del Perú - Wikipedia, la enciclopedia libre">
              <a:extLst>
                <a:ext uri="{FF2B5EF4-FFF2-40B4-BE49-F238E27FC236}">
                  <a16:creationId xmlns:a16="http://schemas.microsoft.com/office/drawing/2014/main" id="{CBADBBAD-8F5A-92C7-E1C9-865970BF986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97992" y="404703"/>
              <a:ext cx="665939" cy="570327"/>
            </a:xfrm>
            <a:prstGeom prst="ellipse">
              <a:avLst/>
            </a:prstGeom>
            <a:ln w="63500" cap="rnd">
              <a:noFill/>
            </a:ln>
            <a:effectLst>
              <a:outerShdw blurRad="184150" dist="241300" dir="11520000" sx="110000" sy="110000" algn="ctr">
                <a:srgbClr val="000000">
                  <a:alpha val="18000"/>
                </a:srgbClr>
              </a:outerShdw>
            </a:effectLst>
            <a:scene3d>
              <a:camera prst="perspectiveFront" fov="5100000">
                <a:rot lat="0" lon="2100000" rev="0"/>
              </a:camera>
              <a:lightRig rig="flood" dir="t">
                <a:rot lat="0" lon="0" rev="13800000"/>
              </a:lightRig>
            </a:scene3d>
            <a:sp3d extrusionH="107950" prstMaterial="plastic">
              <a:bevelT w="82550" h="63500" prst="divot"/>
              <a:bevelB/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AutoShape 10" descr="Chile - Wikipedia, la enciclopedia libre">
              <a:extLst>
                <a:ext uri="{FF2B5EF4-FFF2-40B4-BE49-F238E27FC236}">
                  <a16:creationId xmlns:a16="http://schemas.microsoft.com/office/drawing/2014/main" id="{D7427B1F-D4EB-117E-3418-548388E14832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943599" y="3276600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7" name="AutoShape 12" descr="Chile - Wikipedia, la enciclopedia libre">
              <a:extLst>
                <a:ext uri="{FF2B5EF4-FFF2-40B4-BE49-F238E27FC236}">
                  <a16:creationId xmlns:a16="http://schemas.microsoft.com/office/drawing/2014/main" id="{B0F76B01-8AEA-0B2F-7E9B-D0D6C81F6681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6096000" y="3429000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pic>
          <p:nvPicPr>
            <p:cNvPr id="8" name="Picture 14" descr="Diseño de la bandera de la República de Chile de la bandera de la bandera  90 x 150 cm: Amazon.es: Hogar">
              <a:extLst>
                <a:ext uri="{FF2B5EF4-FFF2-40B4-BE49-F238E27FC236}">
                  <a16:creationId xmlns:a16="http://schemas.microsoft.com/office/drawing/2014/main" id="{C8793880-5B42-03C5-FCB2-47AD1337F4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92255" y="649518"/>
              <a:ext cx="517749" cy="570327"/>
            </a:xfrm>
            <a:prstGeom prst="ellipse">
              <a:avLst/>
            </a:prstGeom>
            <a:ln w="63500" cap="rnd">
              <a:noFill/>
            </a:ln>
            <a:effectLst>
              <a:outerShdw blurRad="184150" dist="241300" dir="11520000" sx="110000" sy="110000" algn="ctr">
                <a:srgbClr val="000000">
                  <a:alpha val="18000"/>
                </a:srgbClr>
              </a:outerShdw>
            </a:effectLst>
            <a:scene3d>
              <a:camera prst="perspectiveFront" fov="5100000">
                <a:rot lat="0" lon="2100000" rev="0"/>
              </a:camera>
              <a:lightRig rig="flood" dir="t">
                <a:rot lat="0" lon="0" rev="13800000"/>
              </a:lightRig>
            </a:scene3d>
            <a:sp3d extrusionH="107950" prstMaterial="plastic">
              <a:bevelT w="82550" h="63500" prst="divot"/>
              <a:bevelB/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16" descr="Selección de fútbol de Uruguay - Wikipedia, la enciclopedia libre">
              <a:extLst>
                <a:ext uri="{FF2B5EF4-FFF2-40B4-BE49-F238E27FC236}">
                  <a16:creationId xmlns:a16="http://schemas.microsoft.com/office/drawing/2014/main" id="{C2AE0A94-19A1-A1FB-A53A-9B8F31951E4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77734" y="2048079"/>
              <a:ext cx="615488" cy="618113"/>
            </a:xfrm>
            <a:prstGeom prst="ellipse">
              <a:avLst/>
            </a:prstGeom>
            <a:ln w="63500" cap="rnd">
              <a:noFill/>
            </a:ln>
            <a:effectLst>
              <a:outerShdw blurRad="184150" dist="241300" dir="11520000" sx="110000" sy="110000" algn="ctr">
                <a:srgbClr val="000000">
                  <a:alpha val="18000"/>
                </a:srgbClr>
              </a:outerShdw>
            </a:effectLst>
            <a:scene3d>
              <a:camera prst="perspectiveFront" fov="5100000">
                <a:rot lat="0" lon="2100000" rev="0"/>
              </a:camera>
              <a:lightRig rig="flood" dir="t">
                <a:rot lat="0" lon="0" rev="13800000"/>
              </a:lightRig>
            </a:scene3d>
            <a:sp3d extrusionH="107950" prstMaterial="plastic">
              <a:bevelT w="82550" h="63500" prst="divot"/>
              <a:bevelB/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18" descr="Colombia - Wikipedia, la enciclopedia libre">
              <a:extLst>
                <a:ext uri="{FF2B5EF4-FFF2-40B4-BE49-F238E27FC236}">
                  <a16:creationId xmlns:a16="http://schemas.microsoft.com/office/drawing/2014/main" id="{FE68BBB4-F956-21E0-06B7-6FFE90669E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08715" y="1303050"/>
              <a:ext cx="615488" cy="571749"/>
            </a:xfrm>
            <a:prstGeom prst="ellipse">
              <a:avLst/>
            </a:prstGeom>
            <a:ln w="63500" cap="rnd">
              <a:noFill/>
            </a:ln>
            <a:effectLst>
              <a:outerShdw blurRad="184150" dist="241300" dir="11520000" sx="110000" sy="110000" algn="ctr">
                <a:srgbClr val="000000">
                  <a:alpha val="18000"/>
                </a:srgbClr>
              </a:outerShdw>
            </a:effectLst>
            <a:scene3d>
              <a:camera prst="perspectiveFront" fov="5100000">
                <a:rot lat="0" lon="2100000" rev="0"/>
              </a:camera>
              <a:lightRig rig="flood" dir="t">
                <a:rot lat="0" lon="0" rev="13800000"/>
              </a:lightRig>
            </a:scene3d>
            <a:sp3d extrusionH="107950" prstMaterial="plastic">
              <a:bevelT w="82550" h="63500" prst="divot"/>
              <a:bevelB/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20" descr="32 Características de la Bandera Argentina">
              <a:extLst>
                <a:ext uri="{FF2B5EF4-FFF2-40B4-BE49-F238E27FC236}">
                  <a16:creationId xmlns:a16="http://schemas.microsoft.com/office/drawing/2014/main" id="{E8DEBB37-191C-7E8C-DCD0-66EA6A20A1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56975" y="485825"/>
              <a:ext cx="593250" cy="571451"/>
            </a:xfrm>
            <a:prstGeom prst="ellipse">
              <a:avLst/>
            </a:prstGeom>
            <a:ln w="63500" cap="rnd">
              <a:noFill/>
            </a:ln>
            <a:effectLst>
              <a:outerShdw blurRad="184150" dist="241300" dir="11520000" sx="110000" sy="110000" algn="ctr">
                <a:srgbClr val="000000">
                  <a:alpha val="18000"/>
                </a:srgbClr>
              </a:outerShdw>
            </a:effectLst>
            <a:scene3d>
              <a:camera prst="perspectiveFront" fov="5100000">
                <a:rot lat="0" lon="2100000" rev="0"/>
              </a:camera>
              <a:lightRig rig="flood" dir="t">
                <a:rot lat="0" lon="0" rev="13800000"/>
              </a:lightRig>
            </a:scene3d>
            <a:sp3d extrusionH="107950" prstMaterial="plastic">
              <a:bevelT w="82550" h="63500" prst="divot"/>
              <a:bevelB/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22" descr="Ecuador Bandera Nacional - Gráficos vectoriales gratis en Pixabay">
              <a:extLst>
                <a:ext uri="{FF2B5EF4-FFF2-40B4-BE49-F238E27FC236}">
                  <a16:creationId xmlns:a16="http://schemas.microsoft.com/office/drawing/2014/main" id="{479E5EE8-6192-8BB9-6893-AC30F8BBE7D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2756" y="1924265"/>
              <a:ext cx="674458" cy="618113"/>
            </a:xfrm>
            <a:prstGeom prst="ellipse">
              <a:avLst/>
            </a:prstGeom>
            <a:ln w="63500" cap="rnd">
              <a:noFill/>
            </a:ln>
            <a:effectLst>
              <a:outerShdw blurRad="184150" dist="241300" dir="11520000" sx="110000" sy="110000" algn="ctr">
                <a:srgbClr val="000000">
                  <a:alpha val="18000"/>
                </a:srgbClr>
              </a:outerShdw>
            </a:effectLst>
            <a:scene3d>
              <a:camera prst="perspectiveFront" fov="5100000">
                <a:rot lat="0" lon="2100000" rev="0"/>
              </a:camera>
              <a:lightRig rig="flood" dir="t">
                <a:rot lat="0" lon="0" rev="13800000"/>
              </a:lightRig>
            </a:scene3d>
            <a:sp3d extrusionH="107950" prstMaterial="plastic">
              <a:bevelT w="82550" h="63500" prst="divot"/>
              <a:bevelB/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24" descr="El Diario - Bandera tricolor es el principal símbolo patrio de Bolivia">
              <a:extLst>
                <a:ext uri="{FF2B5EF4-FFF2-40B4-BE49-F238E27FC236}">
                  <a16:creationId xmlns:a16="http://schemas.microsoft.com/office/drawing/2014/main" id="{EA304C07-34FD-6AE4-6661-EF5F4EA6FC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88402" y="1136527"/>
              <a:ext cx="641488" cy="666815"/>
            </a:xfrm>
            <a:prstGeom prst="ellipse">
              <a:avLst/>
            </a:prstGeom>
            <a:ln w="63500" cap="rnd">
              <a:noFill/>
            </a:ln>
            <a:effectLst>
              <a:outerShdw blurRad="184150" dist="241300" dir="11520000" sx="110000" sy="110000" algn="ctr">
                <a:srgbClr val="000000">
                  <a:alpha val="18000"/>
                </a:srgbClr>
              </a:outerShdw>
            </a:effectLst>
            <a:scene3d>
              <a:camera prst="perspectiveFront" fov="5100000">
                <a:rot lat="0" lon="2100000" rev="0"/>
              </a:camera>
              <a:lightRig rig="flood" dir="t">
                <a:rot lat="0" lon="0" rev="13800000"/>
              </a:lightRig>
            </a:scene3d>
            <a:sp3d extrusionH="107950" prstMaterial="plastic">
              <a:bevelT w="82550" h="63500" prst="divot"/>
              <a:bevelB/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2" descr="Bandera de brasil: imágenes, fotos de stock libres de derechos |  Depositphotos">
              <a:extLst>
                <a:ext uri="{FF2B5EF4-FFF2-40B4-BE49-F238E27FC236}">
                  <a16:creationId xmlns:a16="http://schemas.microsoft.com/office/drawing/2014/main" id="{E98F5A2C-90FE-7C78-4E11-8BB33CA353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96380" y="2741901"/>
              <a:ext cx="715728" cy="621466"/>
            </a:xfrm>
            <a:prstGeom prst="ellipse">
              <a:avLst/>
            </a:prstGeom>
            <a:ln w="63500" cap="rnd">
              <a:noFill/>
            </a:ln>
            <a:effectLst>
              <a:outerShdw blurRad="184150" dist="241300" dir="11520000" sx="110000" sy="110000" algn="ctr">
                <a:srgbClr val="000000">
                  <a:alpha val="18000"/>
                </a:srgbClr>
              </a:outerShdw>
            </a:effectLst>
            <a:scene3d>
              <a:camera prst="perspectiveFront" fov="5100000">
                <a:rot lat="0" lon="2100000" rev="0"/>
              </a:camera>
              <a:lightRig rig="flood" dir="t">
                <a:rot lat="0" lon="0" rev="13800000"/>
              </a:lightRig>
            </a:scene3d>
            <a:sp3d extrusionH="107950" prstMaterial="plastic">
              <a:bevelT w="82550" h="63500" prst="divot"/>
              <a:bevelB/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28" descr="Bandera de México - Wikipedia, la enciclopedia libre">
              <a:extLst>
                <a:ext uri="{FF2B5EF4-FFF2-40B4-BE49-F238E27FC236}">
                  <a16:creationId xmlns:a16="http://schemas.microsoft.com/office/drawing/2014/main" id="{619D1F14-13C0-DA20-378D-C5A8EE65E0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02033" y="2868987"/>
              <a:ext cx="763987" cy="643138"/>
            </a:xfrm>
            <a:prstGeom prst="ellipse">
              <a:avLst/>
            </a:prstGeom>
            <a:ln w="63500" cap="rnd">
              <a:noFill/>
            </a:ln>
            <a:effectLst>
              <a:outerShdw blurRad="184150" dist="241300" dir="11520000" sx="110000" sy="110000" algn="ctr">
                <a:srgbClr val="000000">
                  <a:alpha val="18000"/>
                </a:srgbClr>
              </a:outerShdw>
            </a:effectLst>
            <a:scene3d>
              <a:camera prst="perspectiveFront" fov="5100000">
                <a:rot lat="0" lon="2100000" rev="0"/>
              </a:camera>
              <a:lightRig rig="flood" dir="t">
                <a:rot lat="0" lon="0" rev="13800000"/>
              </a:lightRig>
            </a:scene3d>
            <a:sp3d extrusionH="107950" prstMaterial="plastic">
              <a:bevelT w="82550" h="63500" prst="divot"/>
              <a:bevelB/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6" name="Imagen 15">
            <a:extLst>
              <a:ext uri="{FF2B5EF4-FFF2-40B4-BE49-F238E27FC236}">
                <a16:creationId xmlns:a16="http://schemas.microsoft.com/office/drawing/2014/main" id="{A85FE5CB-CDB2-3A69-49C2-FB9A38EE2D1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095223" y="327618"/>
            <a:ext cx="1917477" cy="70788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17" name="Rectángulo 4">
            <a:extLst>
              <a:ext uri="{FF2B5EF4-FFF2-40B4-BE49-F238E27FC236}">
                <a16:creationId xmlns:a16="http://schemas.microsoft.com/office/drawing/2014/main" id="{EEFE865B-7EE2-175B-786C-B559F8D249EE}"/>
              </a:ext>
            </a:extLst>
          </p:cNvPr>
          <p:cNvSpPr/>
          <p:nvPr/>
        </p:nvSpPr>
        <p:spPr>
          <a:xfrm>
            <a:off x="1649651" y="886980"/>
            <a:ext cx="8255620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4000" b="1" cap="none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Bahnschrift Light SemiCondensed" panose="020B0502040204020203" pitchFamily="34" charset="0"/>
              </a:rPr>
              <a:t>Image</a:t>
            </a:r>
            <a:r>
              <a:rPr lang="es-ES" sz="40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Bahnschrift Light SemiCondensed" panose="020B0502040204020203" pitchFamily="34" charset="0"/>
              </a:rPr>
              <a:t> </a:t>
            </a:r>
            <a:r>
              <a:rPr lang="es-ES" sz="4000" b="1" cap="none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Bahnschrift Light SemiCondensed" panose="020B0502040204020203" pitchFamily="34" charset="0"/>
              </a:rPr>
              <a:t>Classification</a:t>
            </a:r>
            <a:endParaRPr lang="es-ES" sz="40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101600">
                  <a:schemeClr val="accent5">
                    <a:satMod val="175000"/>
                    <a:alpha val="40000"/>
                  </a:schemeClr>
                </a:glow>
              </a:effectLst>
              <a:latin typeface="Bahnschrift Light SemiCondensed" panose="020B0502040204020203" pitchFamily="34" charset="0"/>
            </a:endParaRPr>
          </a:p>
        </p:txBody>
      </p:sp>
      <p:pic>
        <p:nvPicPr>
          <p:cNvPr id="20" name="Content Placeholder 4">
            <a:extLst>
              <a:ext uri="{FF2B5EF4-FFF2-40B4-BE49-F238E27FC236}">
                <a16:creationId xmlns:a16="http://schemas.microsoft.com/office/drawing/2014/main" id="{D2817E49-DF8A-4AFC-938A-A06D52A7BCC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63" y="2287243"/>
            <a:ext cx="10076392" cy="3146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890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1_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264</TotalTime>
  <Words>371</Words>
  <Application>Microsoft Office PowerPoint</Application>
  <PresentationFormat>Widescreen</PresentationFormat>
  <Paragraphs>66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-apple-system</vt:lpstr>
      <vt:lpstr>Arial</vt:lpstr>
      <vt:lpstr>Bahnschrift Light SemiCondensed</vt:lpstr>
      <vt:lpstr>Calibri</vt:lpstr>
      <vt:lpstr>Calibri Light</vt:lpstr>
      <vt:lpstr>Segoe UI</vt:lpstr>
      <vt:lpstr>1_Tema de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Ivan Martinez</dc:creator>
  <cp:lastModifiedBy>Raghuvanshi, Praveen</cp:lastModifiedBy>
  <cp:revision>46</cp:revision>
  <dcterms:created xsi:type="dcterms:W3CDTF">2021-03-14T15:46:28Z</dcterms:created>
  <dcterms:modified xsi:type="dcterms:W3CDTF">2022-08-04T06:01:26Z</dcterms:modified>
</cp:coreProperties>
</file>